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4" r:id="rId3"/>
    <p:sldId id="405" r:id="rId4"/>
    <p:sldId id="40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4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3" r:id="rId1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27FE-D39A-4277-8216-6DFAF9D7D217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EC05-35E6-4790-8EA6-8DD4A27323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Международные </a:t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контакты и встречи </a:t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Святейшего Патриарха Московского и всея Руси Кирилла. </a:t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Миротворческая деятельность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КАНУН ДНЯ ПАМЯТИ СВЯТОГО РАВНОАПОСТОЛЬНОГО КНЯЗЯ ВЛАДИМИРА ПРЕДСТОЯТЕЛЬ РУССКОЙ ЦЕРКВИ СОВЕРШИЛ ВСЕНОЩНОЕ БДЕНИЕ В КИЕВО-ПЕЧЕРСКОЙ ЛАВРЕ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В КАНУН ДНЯ ПАМЯТИ СВЯТОГО РАВНОАПОСТОЛЬНОГО КНЯЗЯ ВЛАДИМИРА ПРЕДСТОЯТЕЛЬ РУССКОЙ ЦЕРКВИ СОВЕРШИЛ ВСЕНОЩНОЕ БДЕНИЕ В КИЕВО-ПЕЧЕРСКОЙ ЛАВР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НАГРАЖДЕН ГОСУДАРСТВЕННОЙ НАГРАДОЙ РЕСПУБЛИКИ КУБА — ОРДЕНОМ ХОСЕ МАРТИ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НАГРАЖДЕН ГОСУДАРСТВЕННОЙ НАГРАДОЙ РЕСПУБЛИКИ КУБА — ОРДЕНОМ ХОСЕ МАРТ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НАГРАЖДЕН ГОСУДАРСТВЕННОЙ НАГРАДОЙ РЕСПУБЛИКИ КУБА — ОРДЕНОМ ХОСЕ МАРТИ.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НАГРАЖДЕН ГОСУДАРСТВЕННОЙ НАГРАДОЙ РЕСПУБЛИКИ КУБА — ОРДЕНОМ ХОСЕ МАРТИ.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ОСМОТРЕЛ БЫВШИЙ ИМПЕРАТОРСКИЙ ДВОРЕЦ В ПЕКИНЕ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ОСМОТРЕЛ БЫВШИЙ ИМПЕРАТОРСКИЙ ДВОРЕЦ В ПЕКИН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ПОКЛОНИЛСЯ СВЯТЫНЯМ ВАТОПЕДСКОГО МОНАСТЫРЯ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ОКЛОНИЛСЯ СВЯТЫНЯМ ВАТОПЕДСКОГО МОНАСТЫРЯ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ПОСЕТИЛ ВЕЛИКУЮ КИТАЙСКУЮ СТЕНУ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ОСЕТИЛ ВЕЛИКУЮ КИТАЙСКУЮ СТЕНУ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ПОСЕТИЛ КОРОЛЕВСКОЕ ГЕОГРАФИЧЕСКОЕ ОБЩЕСТВО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ОСЕТИЛ КОРОЛЕВСКОЕ ГЕОГРАФИЧЕСКОЕ ОБЩЕСТВ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ПОСЕТИЛ МЕМОРИАЛ ХОСЕ МАРТИ В ГАВАНЕ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СВЯТЕЙШИЙ ПАТРИАРХ КИРИЛЛ ПОСЕТИЛ МЕМОРИАЛ ХОСЕ МАРТИ В ГАВАНЕ И ВСТРЕТИЛСЯ С ПРЕДСЕДАТЕЛЕМ ГОСУДАРСТВЕННОГО СОВЕТА РЕСПУБЛИКИ КУБА РАУЛЕМ КАСТР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ПОСЕТИЛ НА АФОНЕ ИЛИИНСКИЙ СКИТ, ОСНОВАННЫЙ ПРЕПОДОБНЫМ ПАИСИЕМ ВЕЛИЧКОВСКИМ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ОСЕТИЛ НА АФОНЕ ИЛИИНСКИЙ СКИТ, ОСНОВАННЫЙ ПРЕПОДОБНЫМ ПАИСИЕМ ВЕЛИЧКОВСКИ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ПОСЕТИЛ РАТУШУ ТАЛЛИНА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ОСЕТИЛ РАТУШУ ТАЛЛИН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ПОСЕТИЛ РОССИЙСКУЮ АНТАРКТИЧЕСКУЮ СТАНЦИЮ «БЕЛЛИНСГАУЗЕН»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ОСЕТИЛ РОССИЙСКУЮ АНТАРКТИЧЕСКУЮ СТАНЦИЮ «БЕЛЛИНСГАУЗЕН»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ЛОНДОНСКОМ ЗДАНИИ, КОТОРОЕ С 1813 ПО 1921 ГОДЫ АРЕНДОВАЛОСЬ ПОД ХРАМ РУССКОЙ ЦЕРКВИ, СВЯТЕЙШИЙ ПАТРИАРХ КИРИЛЛ СОВЕРШИЛ МОЛЕБЕН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 ЛОНДОНСКОМ ЗДАНИИ, КОТОРОЕ С 1813 ПО 1921 ГОДЫ АРЕНДОВАЛОСЬ ПОД ХРАМ РУССКОЙ ЦЕРКВИ, СВЯТЕЙШИЙ ПАТРИАРХ КИРИЛЛ СОВЕРШИЛ МОЛЕБЕН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33" r="4733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ПОЧТИЛ ПАМЯТЬ ПАВШИХ В БРЕСТСКОЙ КРЕПОСТИ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ОЧТИЛ ПАМЯТЬ ПАВШИХ В БРЕСТСКОЙ КРЕПОСТ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</a:t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ПРИБЫЛ В КИЕВ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БЫЛ В КИЕ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ПРИБЫЛ В МОСКВУ ПО ЗАВЕРШЕНИИ ВИЗИТА В СТРАНЫ ЛАТИНСКОЙ АМЕРИКИ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БЫЛ В МОСКВУ ПО ЗАВЕРШЕНИИ ВИЗИТА В СТРАНЫ ЛАТИНСКОЙ АМЕРИК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ПРИБЫЛ В РУССКИЙ НА АФОНЕ ПАНТЕЛЕИМОНОВ МОНАСТЫРЬ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БЫЛ В РУССКИЙ НА АФОНЕ ПАНТЕЛЕИМОНОВ МОНАСТЫРЬ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ПРИБЫЛ </a:t>
            </a:r>
            <a:b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СТОЛИЦУ ПАРАГВАЯ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БЫЛ В СТОЛИЦУ ПАРАГВАЯ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</a:t>
            </a:r>
            <a:b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ПРИБЫЛ В ШАНХАЙ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БЫЛ В ШАНХА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</a:t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ПРИБЫЛ НА КУБУ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БЫЛ НА КУБУ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ПРИНЯЛ ГЕНЕРАЛЬНОГО СЕКРЕТАРЯ ВСЕМИРНОГО СОВЕТА ЦЕРКВЕЙ ОЛАФА ФЮКСЕ ТВЕЙТА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НЯЛ ГЕНЕРАЛЬНОГО СЕКРЕТАРЯ ВСЕМИРНОГО СОВЕТА ЦЕРКВЕЙ ОЛАФА ФЮКСЕ ТВЕЙТ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ПОСЛА АРАБСКОЙ РЕСПУБЛИКИ ЕГИПЕТ </a:t>
            </a:r>
            <a:b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РОССИЙСКОЙ ФЕДЕРАЦИИ М. ЭЛЬДИБА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НЯЛ НОВОНАЗНАЧЕННОГО ПОСЛА АРАБСКОЙ РЕСПУБЛИКИ ЕГИПЕТ В РОССИЙСКОЙ ФЕДЕРАЦИИ М. ЭЛЬДИБ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ПРИНЯЛ ПОСЛА ГЕРМАНИИ В РОССИИ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НЯЛ ПОСЛА ГЕРМАНИИ В РОСС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МИНИСТЕРСТВЕ ИНОСТРАННЫХ ДЕЛ РОССИИ ПРОШЕЛ ПРИЕМ ПО СЛУЧАЮ ПРАВОСЛАВНОЙ ПАСХИ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 МИНИСТЕРСТВЕ ИНОСТРАННЫХ ДЕЛ РОССИИ ПРОШЕЛ ПРИЕМ ПО СЛУЧАЮ ПРАВОСЛАВНОЙ ПАСХ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ПРИНЯЛ ПРЕДСЕДАТЕЛЯ ПАПСКОГО СОВЕТА ПО ДЕЛАМ СЕМЬИ АРХИЕПИСКОПА ВИНЧЕНЦО ПАЛЬЮ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НЯЛ ПРЕДСЕДАТЕЛЯ ПАПСКОГО СОВЕТА ПО ДЕЛАМ СЕМЬИ АРХИЕПИСКОПА ВИНЧЕНЦО ПАЛЬЮ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ПРИНЯЛ ПРЕДСЕДАТЕЛЯ СОВЕТА МИНИСТРОВ ИТАЛИИ МАРИО МОНТИ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НЯЛ ПРЕДСЕДАТЕЛЯ СОВЕТА МИНИСТРОВ ИТАЛИИ МАРИО МОНТ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ПРИНЯЛ УЧАСТИЕ В ТОРЖЕСТВАХ ПО СЛУЧАЮ ОСВЯЩЕНИЯ ХРАМОВОГО КОМПЛЕКСА АРМЯНСКОЙ АПОСТОЛЬСКОЙ ЦЕРКВИ В МОСКВЕ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НЯЛ УЧАСТИЕ В ТОРЖЕСТВАХ ПО СЛУЧАЮ ОСВЯЩЕНИЯ ХРАМОВОГО КОМПЛЕКСА АРМЯНСКОЙ АПОСТОЛЬСКОЙ ЦЕРКВИ В МОСКВ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ПРИНЯЛ ЧРЕЗВЫЧАЙНОГО И ПОЛНОМОЧНОГО ПОСЛА РЕСПУБЛИКИ ПОЛЬША В РОССИИ ВОЙЦЕХА ЗАЙОНЧКОВСКИ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НЯЛ ЧРЕЗВЫЧАЙНОГО И ПОЛНОМОЧНОГО ПОСЛА РЕСПУБЛИКИ ПОЛЬША В РОССИИ ВОЙЦЕХА ЗАЙОНЧКОВСК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ПРИСУТСТВОВАЛ НА ПАСХАЛЬНОМ ПРИЕМЕ В МИНИСТЕРСТВЕ ИНОСТРАННЫХ ДЕЛ РОССИЙСКОЙ ФЕДЕРАЦИИ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СУТСТВОВАЛ НА ПАСХАЛЬНОМ ПРИЕМЕ В МИНИСТЕРСТВЕ ИНОСТРАННЫХ ДЕЛ РОССИЙСКОЙ ФЕДЕРАЦ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ПРИСУТСТВОВАЛ НА ПРИЕМЕ В ЧЕСТЬ 300-ЛЕТИЯ РУССКОГО ПРАВОСЛАВИЯ В ВЕЛИКОБРИТАНИИ И ИРЛАНДИИ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СУТСТВОВАЛ НА ПРИЕМЕ В ЧЕСТЬ 300-ЛЕТИЯ РУССКОГО ПРАВОСЛАВИЯ В ВЕЛИКОБРИТАНИИ И ИРЛАНД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ПРИСУТСТВОВАЛ НА ПРИЕМЕ В ЧЕСТЬ 300-ЛЕТИЯ РУССКОГО ПРАВОСЛАВИЯ В ВЕЛИКОБРИТАНИИ И ИРЛАНДИИ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ПРИСУТСТВОВАЛ НА ПРИЕМЕ В ЧЕСТЬ 300-ЛЕТИЯ РУССКОГО ПРАВОСЛАВИЯ В ВЕЛИКОБРИТАНИИ И ИРЛАНДИИ.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СОВЕРШИЛ БОГОСЛУЖЕНИЕ В УСПЕНСКОМ ХРАМЕ РУССКОЙ ЗАРУБЕЖНОЙ ЦЕРКВИ В ЛОНДОНЕ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СОВЕРШИЛ БОГОСЛУЖЕНИЕ В УСПЕНСКОМ ХРАМЕ РУССКОЙ ЗАРУБЕЖНОЙ ЦЕРКВИ В ЛОНДОН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00" r="560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1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СОВЕРШИЛ МОЛЕБЕН О ГОНИМЫХ ХРИСТИАНАХ У СТАТУИ ХРИСТА ИСКУПИТЕЛЯ НА ГОРЕ КОРКОВАДУ И ПОСЕТИЛ ХРАМ МУЧЕНИЦЫ ЗИНАИДЫ В РИО-ДЕ-ЖАНЕЙРО</a:t>
            </a:r>
            <a:endParaRPr lang="ru-RU" sz="11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СОВЕРШИЛ МОЛЕБЕН О ГОНИМЫХ ХРИСТИАНАХ У СТАТУИ ХРИСТА ИСКУПИТЕЛЯ НА ГОРЕ КОРКОВАДУ И ПОСЕТИЛ ХРАМ МУЧЕНИЦЫ ЗИНАИДЫ В РИО-ДЕ-ЖАНЕЙР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СОВЕРШИЛ ОСВЯЩЕНИЕ УСПЕНСКОГО СОБОРА СУРОЖСКОЙ ЕПАРХИИ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СОВЕРШИЛ ОСВЯЩЕНИЕ УСПЕНСКОГО СОБОРА СУРОЖСКОЙ ЕПАРХ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В МИНИСТЕРСТВЕ ИНОСТРАННЫХ ДЕЛ РОССИИ ПРОШЕЛ ПРИЕМ ПО СЛУЧАЮ ПРАВОСЛАВНОЙ ПАСХИ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В МИНИСТЕРСТВЕ ИНОСТРАННЫХ ДЕЛ РОССИИ ПРОШЕЛ ПРИЕМ ПО СЛУЧАЮ ПРАВОСЛАВНОЙ ПАСХИ..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СОВЕРШИЛ ПАСХАЛЬНЫЙ МОЛЕБЕН В ЗОНЕ ОТЧУЖДЕНИЯ ЧЕРНОБЫЛЬСКОЙ АЭС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СВЯТЕЙШИЙ ПАТРИАРХ КИРИЛЛ СОВЕРШИЛ ПАСХАЛЬНЫЙ МОЛЕБЕН В ЗОНЕ ОТЧУЖДЕНИЯ ЧЕРНОБЫЛЬСКОЙ АЭС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СОВЕРШИЛ УТРЕНЮ НА СОБОРНОЙ ПЛОЩАДИ КИЕВО-ПЕЧЕРСКОЙ ЛАВРЫ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СОВЕРШИЛ УТРЕНЮ НА СОБОРНОЙ ПЛОЩАДИ КИЕВО-ПЕЧЕРСКОЙ ЛАВРЫ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МОСКОВСКИЙ И ВСЕЯ РУСИ КИРИЛЛ ВСТРЕТИЛСЯ С ПАТРИАРХОМ КОПТСКОЙ  ЦЕРКВИ ФЕОДОРОМ II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МОСКОВСКИЙ И ВСЕЯ РУСИ КИРИЛЛ ВСТРЕТИЛСЯ С ПАТРИАРХОМ КОПТСКОЙ  ЦЕРКВИ ФЕОДОРОМ I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СОБРАНИЕ ПРЕДСТОЯТЕЛЕЙ ПОМЕСТНЫХ ПРАВОСЛАВНЫХ ЦЕРКВЕЙ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СОБРАНИЕ ПРЕДСТОЯТЕЛЕЙ ПОМЕСТНЫХ ПРАВОСЛАВНЫХ ЦЕРКВЕ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БЕСЕДА ПРЕДСТОЯТЕЛЕЙ РУССКОЙ И БОЛГАРСКОЙ ПРАВОСЛАВНЫХ ЦЕРКВЕЙ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БЕСЕДА ПРЕДСТОЯТЕЛЕЙ РУССКОЙ И БОЛГАРСКОЙ ПРАВОСЛАВНЫХ ЦЕРКВЕ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ГЛАВЫ ПРАВИТЕЛЬСТВА РОССИИ Д.А. МЕДВЕДЕВА С ПРЕДСТОЯТЕЛЕМ ИЕРУСАЛИМСКОЙ ПРАВОСЛАВНОЙ ЦЕРКВИ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ГЛАВЫ ПРАВИТЕЛЬСТВА РОССИИ Д.А. МЕДВЕДЕВА С ПРЕДСТОЯТЕЛЕМ ИЕРУСАЛИМСКОЙ ПРАВОСЛАВНОЙ ЦЕРКВ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278" r="627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ПРЕДСТОЯТЕЛЕЙ РУССКОЙ И ИЕРУСАЛИМСКОЙ ПРАВОСЛАВНЫХ ЦЕРКВЕЙ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ПРЕДСТОЯТЕЛЕЙ РУССКОЙ И ИЕРУСАЛИМСКОЙ ПРАВОСЛАВНЫХ ЦЕРКВЕ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ПРЕДСТОЯТЕЛЕЙ РУССКОЙ И СЕРБСКОЙ ПРАВОСЛАВНЫХ ЦЕРКВЕЙ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ПРЕДСТОЯТЕЛЕЙ РУССКОЙ И СЕРБСКОЙ ПРАВОСЛАВНЫХ ЦЕРКВЕ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ПРЕДСТОЯТЕЛЯ РУССКОЙ ПРАВОСЛАВНОЙ ЦЕРКВИ С РЕЛИГИОЗНЫМИ ДЕЯТЕЛЯМИ ШАНХАЯ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ПРЕДСТОЯТЕЛЯ РУССКОЙ ПРАВОСЛАВНОЙ ЦЕРКВИ С РЕЛИГИОЗНЫМИ ДЕЯТЕЛЯМИ ШАНХАЯ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ГЛАВОЙ СИРО-ЯКОВИТСКОЙ ЦЕРКВИ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СВЯТЕЙШЕГО ПАТРИАРХА КИРИЛЛА С ГЛАВОЙ СИРО-ЯКОВИТСКОЙ ЦЕРКВ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НОЧЬ НА 26 АПРЕЛЯ ПРЕДСТОЯТЕЛЬ РУССКОЙ ЦЕРКВИ СОВЕРШИЛ ЛИТИЮ У МЕМОРИАЛА «ГЕРОЯМ ЧЕРНОБЫЛЯ» В КИЕВЕ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 НОЧЬ НА 26 АПРЕЛЯ ПРЕДСТОЯТЕЛЬ РУССКОЙ ЦЕРКВИ СОВЕРШИЛ ЛИТИЮ У МЕМОРИАЛА «ГЕРОЯМ ЧЕРНОБЫЛЯ» В КИЕВ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ПОСЛОМ ВЕЛИКОБРИТАНИИ В РОССИИ Л. БРИСТОУ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СВЯТЕЙШЕГО ПАТРИАРХА КИРИЛЛА С ПОСЛОМ ВЕЛИКОБРИТАНИИ В РОССИИ Л. БРИСТОУ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ПРЕДСЕДАТЕЛЕМ КИТАЙСКОЙ НАРОДНОЙ РЕСПУБЛИКИ СИ ЦЗИНЬПИНОМ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СВЯТЕЙШЕГО ПАТРИАРХА КИРИЛЛА С ПРЕДСЕДАТЕЛЕМ КИТАЙСКОЙ НАРОДНОЙ РЕСПУБЛИКИ СИ ЦЗИНЬПИН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ПРЕДСЕДАТЕЛЕМ УПРАВЛЕНИЯ ПО ДЕЛАМ РЕЛИГИЙ ТУРЕЦКОЙ РЕСПУБЛИКИ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СВЯТЕЙШЕГО ПАТРИАРХА КИРИЛЛА С ПРЕДСЕДАТЕЛЕМ УПРАВЛЕНИЯ ПО ДЕЛАМ РЕЛИГИЙ ТУРЕЦКОЙ РЕСПУБЛИК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889" r="988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ПРЕДСЕДАТЕЛЕМ ЦЕНТРАЛЬНОГО ДУХОВНОГО УПРАВЛЕНИЯ МУСУЛЬМАН РОССИИ ТАЛГАТОМ ТАДЖУДДИНОМ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СОСТОЯЛАСЬ ВСТРЕЧА СВЯТЕЙШЕГО ПАТРИАРХА КИРИЛЛА С ПРЕДСЕДАТЕЛЕМ ЦЕНТРАЛЬНОГО ДУХОВНОГО УПРАВЛЕНИЯ МУСУЛЬМАН РОССИИ ТАЛГАТОМ ТАДЖУДДИН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ПРЕЗИДЕНТОМ ЛИВАНА МИШЕЛЕМ СЛЕЙМАНОМ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СВЯТЕЙШЕГО ПАТРИАРХА КИРИЛЛА С ПРЕЗИДЕНТОМ ЛИВАНА МИШЕЛЕМ СЛЕЙМАН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ПРЕЗИДЕНТОМ РЕСПУБЛИКИ КАЗАХСТАН НУРСУЛТАНОМ НАЗАРБАЕВЫМ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СВЯТЕЙШЕГО ПАТРИАРХА КИРИЛЛА С ПРЕЗИДЕНТОМ РЕСПУБЛИКИ КАЗАХСТАН НУРСУЛТАНОМ НАЗАРБАЕВЫ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СО СПИКЕРОМ ЭСТОНСКОГО ПАРЛАМЕНТА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АСЬ ВСТРЕЧА СВЯТЕЙШЕГО ПАТРИАРХА КИРИЛЛА СО СПИКЕРОМ ЭСТОНСКОГО ПАРЛАМЕНТ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БРАТСКОЕ СОБЕСЕДОВАНИЕ СВЯТЕЙШЕГО ПАТРИАРХА КИРИЛЛА С ПРЕДСТОЯТЕЛЕМ АЛЕКСАНДРИЙСКОЙ ПРАВОСЛАВНОЙ ЦЕРКВИ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ОСЬ БРАТСКОЕ СОБЕСЕДОВАНИЕ СВЯТЕЙШЕГО ПАТРИАРХА КИРИЛЛА С ПРЕДСТОЯТЕЛЕМ АЛЕКСАНДРИЙСКОЙ ПРАВОСЛАВНОЙ ЦЕРКВ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ТОРЖЕСТВЕННЫЙ АКТ ПО СЛУЧАЮ 70-ЛЕТИЯ ОТДЕЛА ВНЕШНИХ ЦЕРКОВНЫХ СВЯЗЕЙ МОСКОВСКОГО ПАТРИАРХАТА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ОСТОЯЛСЯ ТОРЖЕСТВЕННЫЙ АКТ ПО СЛУЧАЮ 70-ЛЕТИЯ ОТДЕЛА ВНЕШНИХ ЦЕРКОВНЫХ СВЯЗЕЙ МОСКОВСКОГО ПАТРИАРХАТ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7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Многая и благая лета Святейшему Патриарху Московскому и всея Руси Кириллу</a:t>
            </a:r>
            <a:endParaRPr lang="ru-RU" sz="6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РУКОВОДИТЕЛЯМИ ДЕЛЕГАЦИИ ИРАНА НА X ЗАСЕДАНИИ СОВМЕСТНОЙ РОССИЙСКО-ИРАНСКОЙ КОМИССИИ ПО ДИАЛОГУ «ПРАВОСЛАВИЕ-ИСЛАМ»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ВЯТЕЙШЕГО ПАТРИАРХА КИРИЛЛА С РУКОВОДИТЕЛЯМИ ДЕЛЕГАЦИИ ИРАНА НА X ЗАСЕДАНИИ СОВМЕСТНОЙ РОССИЙСКО-ИРАНСКОЙ КОМИССИИ ПО ДИАЛОГУ «ПРАВОСЛАВИЕ-ИСЛАМ»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100" dirty="0" smtClean="0">
                <a:solidFill>
                  <a:srgbClr val="00B050"/>
                </a:solidFill>
              </a:rPr>
              <a:t>В ПРАЗДНИК СРЕТЕНИЯ ГОСПОДНЯ ПРЕДСТОЯТЕЛЬ РУССКОЙ ЦЕРКВИ СОВЕРШИЛ ЛИТУРГИЮ В ХРАМЕ ПОКРОВА ПРЕСВЯТОЙ БОГОРОДИЦЫ В СТОЛИЦЕ ПАРАГВАЯ АСУНСЬОНЕ</a:t>
            </a:r>
            <a:endParaRPr lang="ru-RU" sz="1100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В ПРАЗДНИК СРЕТЕНИЯ ГОСПОДНЯ ПРЕДСТОЯТЕЛЬ РУССКОЙ ЦЕРКВИ СОВЕРШИЛ ЛИТУРГИЮ В ХРАМЕ ПОКРОВА ПРЕСВЯТОЙ БОГОРОДИЦЫ В СТОЛИЦЕ ПАРАГВАЯ АСУНСЬОН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СТАМБУЛЕ ОТКРЫЛОСЬ СОБРАНИЕ ПРЕДСТОЯТЕЛЕЙ ПРАВОСЛАВНЫХ ЦЕРКВЕЙ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 СТАМБУЛЕ ОТКРЫЛОСЬ СОБРАНИЕ ПРЕДСТОЯТЕЛЕЙ ПРАВОСЛАВНЫХ ЦЕРКВЕ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ХОДЕ ПРАЗДНОВАНИЯ 1025-ЛЕТИЯ КРЕЩЕНИЯ РУСИ НА ВЛАДИМИРСКОЙ ГОРКЕ В КИЕВЕ СОВЕРШЕН ТОРЖЕСТВЕННЫЙ МОЛЕБЕН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 ХОДЕ ПРАЗДНОВАНИЯ 1025-ЛЕТИЯ КРЕЩЕНИЯ РУСИ НА ВЛАДИМИРСКОЙ ГОРКЕ В КИЕВЕ СОВЕРШЕН ТОРЖЕСТВЕННЫЙ МОЛЕБЕН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ВИЗИТ СВЯТЕЙШЕГО ПАТРИАРХА КИРИЛЛА В КИТАЙ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ВИЗИТ СВЯТЕЙШЕГО ПАТРИАРХА КИРИЛЛА В КИТА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патриарх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833" r="3833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ВИЗИТ СВЯТЕЙШЕГО ПАТРИАРХА КИРИЛЛА В ПРАВОСЛАВНУЮ ЦЕРКОВЬ МОЛДОВЫ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ИЗИТ СВЯТЕЙШЕГО ПАТРИАРХА КИРИЛЛА В ПРАВОСЛАВНУЮ ЦЕРКОВЬ МОЛДОВЫ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ПРЕДСТОЯТЕЛЕЙ РУССКОЙ И ГРУЗИНСКОЙ ПРАВОСЛАВНЫХ ЦЕРКВЕЙ С ПРЕЗИДЕНТОМ РОССИЙСКОЙ ФЕДЕРАЦИИ В.В. ПУТИНЫМ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ПРЕДСТОЯТЕЛЕЙ РУССКОЙ И ГРУЗИНСКОЙ ПРАВОСЛАВНЫХ ЦЕРКВЕЙ С ПРЕЗИДЕНТОМ РОССИЙСКОЙ ФЕДЕРАЦИИ В.В. ПУТИНЫ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ПРЕДСТОЯТЕЛЕЙ РУССКОЙ И СЕРБСКОЙ ПРАВОСЛАВНЫХ ЦЕРКВЕЙ С ПРЕЗИДЕНТОМ СЕРБИИ Т. НИКОЛИЧЕМ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ПРЕДСТОЯТЕЛЕЙ РУССКОЙ И СЕРБСКОЙ ПРАВОСЛАВНЫХ ЦЕРКВЕЙ С ПРЕЗИДЕНТОМ СЕРБИИ Т. НИКОЛИЧЕ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ПРЕДСТОЯТЕЛЯ РУССКОЙ ПРАВОСЛАВНОЙ ЦЕРКВИ С ЧЛЕНАМИ ЭПИСТАСИИ СВЯТОЙ ГОРЫ АФОН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ПРЕДСТОЯТЕЛЯ РУССКОЙ ПРАВОСЛАВНОЙ ЦЕРКВИ С ЧЛЕНАМИ ЭПИСТАСИИ СВЯТОЙ ГОРЫ АФОН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стреча Святейшего Патриарха Кирилла </a:t>
            </a:r>
            <a:b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 Патриархом Сербским </a:t>
            </a:r>
            <a:r>
              <a:rPr lang="ru-RU" sz="1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Иринеем</a:t>
            </a: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(г. Лондон)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 Патриархом Сербским Иринеем (г. Лондон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 Раулем Кастро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 Раулем Кастр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стреча Святейшего Патриарха Кирилла с делегацией сирийских иерархов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встреча Святейшего Патриарха Кирилла с делегацией сирийских иерархо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1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ДЕЛЕГАЦИЯМИ ПОМЕСТНЫХ ПРАВОСЛАВНЫХ ЦЕРКВЕЙ, ПРИБЫВШИМИ НА ПРАЗДНОВАНИЕ В ЧЕСТЬ РАВНОАПОСТОЛЬНОГО КНЯЗЯ ВЛАДИМИРА</a:t>
            </a:r>
            <a:endParaRPr lang="ru-RU" sz="11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ВЯТЕЙШЕГО ПАТРИАРХА КИРИЛЛА С ДЕЛЕГАЦИЯМИ ПОМЕСТНЫХ ПРАВОСЛАВНЫХ ЦЕРКВЕЙ, ПРИБЫВШИМИ НА ПРАЗДНОВАНИЕ В ЧЕСТЬ РАВНОАПОСТОЛЬНОГО КНЯЗЯ ВЛАДИМИР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ПАПОЙ РИМСКИМ ФРАНЦИСКОМ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ВЯТЕЙШЕГО ПАТРИАРХА КИРИЛЛА С ПАПОЙ РИМСКИМ ФРАНЦИСК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ПАПОЙ РИМСКИМ ФРАНЦИСКОМ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ВЯТЕЙШЕГО ПАТРИАРХА КИРИЛЛА С ПАПОЙ РИМСКИМ ФРАНЦИСКОМ.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Akathistos Caps ieUcs" pitchFamily="2" charset="0"/>
              </a:rPr>
              <a:t>Грамота Поместного Собора</a:t>
            </a:r>
            <a:endParaRPr lang="ru-RU" sz="2400" dirty="0">
              <a:solidFill>
                <a:srgbClr val="00B050"/>
              </a:solidFill>
              <a:latin typeface="Akathistos Caps ieUcs" pitchFamily="2" charset="0"/>
            </a:endParaRPr>
          </a:p>
        </p:txBody>
      </p:sp>
      <p:pic>
        <p:nvPicPr>
          <p:cNvPr id="5" name="Рисунок 4" descr="грамот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6179" b="617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ПРЕДСЕДАТЕЛЕМ ПАПСКОГО СОВЕТА ПО СОДЕЙСТВИЮ ХРИСТИАНСКОМУ ЕДИНСТВУ КАРДИНАЛОМ КУРТОМ КОХОМ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ВЯТЕЙШЕГО ПАТРИАРХА КИРИЛЛА С ПРЕДСЕДАТЕЛЕМ ПАПСКОГО СОВЕТА ПО СОДЕЙСТВИЮ ХРИСТИАНСКОМУ ЕДИНСТВУ КАРДИНАЛОМ КУРТОМ КОХ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ПРЕЗИДЕНТОМ РЕСПУБЛИКИ БЕЛАРУСЬ А.Г. ЛУКАШЕНКО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ВЯТЕЙШЕГО ПАТРИАРХА КИРИЛЛА С ПРЕЗИДЕНТОМ РЕСПУБЛИКИ БЕЛАРУСЬ А.Г. ЛУКАШЕНК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ПРОЖИВАЮЩИМИ В СТАМБУЛЕ СООТЕЧЕСТВЕННИКАМИ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ВЯТЕЙШЕГО ПАТРИАРХА КИРИЛЛА С ПРОЖИВАЮЩИМИ В СТАМБУЛЕ СООТЕЧЕСТВЕННИКАМ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 РУКОВОДИТЕЛЯМИ ДЕЛЕГАЦИИ ИРАНА НА X ЗАСЕДАНИИ СОВМЕСТНОЙ РОССИЙСКО-ИРАНСКОЙ КОМИССИИ ПО ДИАЛОГУ «ПРАВОСЛАВИЕ-ИСЛАМ»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СТРЕЧА СВЯТЕЙШЕГО ПАТРИАРХА КИРИЛЛА С РУКОВОДИТЕЛЯМИ ДЕЛЕГАЦИИ ИРАНА НА X ЗАСЕДАНИИ СОВМЕСТНОЙ РОССИЙСКО-ИРАНСКОЙ КОМИССИИ ПО ДИАЛОГУ «ПРАВОСЛАВИЕ-ИСЛАМ»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ВСТРЕЧА СВЯТЕЙШЕГО ПАТРИАРХА КИРИЛЛА СО СВЯТЕЙШИМ ПАТРИАРХОМ КОНСТАНТИНОПОЛЬСКИМ ВАРФОЛОМЕЕМ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ВСТРЕЧА СВЯТЕЙШЕГО ПАТРИАРХА КИРИЛЛА СО СВЯТЕЙШИМ ПАТРИАРХОМ КОНСТАНТИНОПОЛЬСКИМ ВАРФОЛОМЕЕ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84" r="5584"/>
          <a:stretch>
            <a:fillRect/>
          </a:stretch>
        </p:blipFill>
        <p:spPr/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Лития на могиле митрополита Сурожского Антония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Лития на могиле митрополита Сурожского Антония (Блума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ОФИЦИАЛЬНЫЙ ВИЗИТ СВЯТЕЙШЕГО ПАТРИАРХА КИРИЛЛА В СЕРБСКУЮ ПРАВОСЛАВНУЮ ЦЕРКОВЬ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ОФИЦИАЛЬНЫЙ ВИЗИТ СВЯТЕЙШЕГО ПАТРИАРХА КИРИЛЛА В СЕРБСКУЮ ПРАВОСЛАВНУЮ ЦЕРКОВЬ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ПЕРВОСВЯТИТЕЛЬСКИЙ ВИЗИТ СВЯТЕЙШЕГО ПАТРИАРХА КИРИЛЛА В ЭСТОНИЮ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ЕРВОСВЯТИТЕЛЬСКИЙ ВИЗИТ СВЯТЕЙШЕГО ПАТРИАРХА КИРИЛЛА В ЭСТОНИЮ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ПРЕДСТОЯТЕЛИ АНТИОХИЙСКОЙ И РУССКОЙ ПРАВОСЛАВНЫХ ЦЕРКВЕЙ СОВЕРШИЛИ ЛИТУРГИЮ </a:t>
            </a:r>
            <a:r>
              <a:rPr lang="en-US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ХРАМЕ ХРИСТА СПАСИТЕЛЯ В МОСКВЕ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И АНТИОХИЙСКОЙ И РУССКОЙ ПРАВОСЛАВНЫХ ЦЕРКВЕЙ СОВЕРШИЛИ ЛИТУРГИЮ В ХРАМЕ ХРИСТА СПАСИТЕЛЯ В МОСКВ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ПРЕДСТОЯТЕЛИ И ПРЕДСТАВИТЕЛИ ПОМЕСТНЫХ ПРАВОСЛАВНЫХ ЦЕРКВЕЙ ВОЗНЕСЛИ СЛАВОСЛОВИЕ ГОСПОДУ </a:t>
            </a:r>
            <a:r>
              <a:rPr lang="en-US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КАФЕДРАЛЬНОМ СОБОРЕ БЕЛГРАДА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И И ПРЕДСТАВИТЕЛИ ПОМЕСТНЫХ ПРАВОСЛАВНЫХ ЦЕРКВЕЙ ВОЗНЕСЛИ СЛАВОСЛОВИЕ ГОСПОДУ В КАФЕДРАЛЬНОМ СОБОРЕ БЕЛГРАД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 учреждения 1946  - 4 апреля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0 лет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11" r="561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ПРЕДСТОЯТЕЛИ ПОМЕСТНЫХ ПРАВОСЛАВНЫХ ЦЕРКВЕЙ СОВЕРШИЛИ БОЖЕСТВЕННУЮ ЛИТУРГИЮ В ГОРОДЕ, ГДЕ РОДИЛСЯ СВЯТОЙ РАВНОАПОСТОЛЬНЫЙ КОНСТАНТИН ВЕЛИКИЙ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И ПОМЕСТНЫХ ПРАВОСЛАВНЫХ ЦЕРКВЕЙ СОВЕРШИЛИ БОЖЕСТВЕННУЮ ЛИТУРГИЮ В ГОРОДЕ, ГДЕ РОДИЛСЯ СВЯТОЙ РАВНОАПОСТОЛЬНЫЙ КОНСТАНТИН ВЕЛИКИ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ПРЕДСТОЯТЕЛИ РУССКОЙ И КИПРСКОЙ ПРАВОСЛАВНЫХ ЦЕРКВЕЙ ВСТРЕТИЛИСЬ </a:t>
            </a:r>
            <a:r>
              <a:rPr lang="en-US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 ПРЕЗИДЕНТОМ РОССИИ Д.А.МЕДВЕДЕВЫМ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И РУССКОЙ И КИПРСКОЙ ПРАВОСЛАВНЫХ ЦЕРКВЕЙ ВСТРЕТИЛИСЬ С ПРЕЗИДЕНТОМ РОССИИ Д.А.МЕДВЕДЕВЫ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ГЛАВОЙ ПРАВИТЕЛЬСТВА СЕРБИИ АЛЕКСАНДРОМ ВУЧИЧЕМ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И РУССКОЙ И СЕРБСКОЙ ЦЕРКВЕЙ ВСТРЕТИЛИСЬ С ГЛАВОЙ ПРАВИТЕЛЬСТВА СЕРБИИ АЛЕКСАНДРОМ ВУЧИЧЕ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ВСТРЕТИЛСЯ С ДИРЕКТОРОМ ГОСУДАРСТВЕННОГО УПРАВЛЕНИЯ КИТАЙСКОЙ НАРОДНОЙ РЕСПУБЛИКИ ПО ДЕЛАМ РЕЛИГИЙ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ПРАВОСЛАВНОЙ ЦЕРКВИ ВСТРЕТИЛСЯ С ДИРЕКТОРОМ ГОСУДАРСТВЕННОГО УПРАВЛЕНИЯ КИТАЙСКОЙ НАРОДНОЙ РЕСПУБЛИКИ ПО ДЕЛАМ РЕЛИГИ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ВСТРЕТИЛСЯ С ПРЕДСЕДАТЕЛЕМ ДУХОВНОГО УПРАВЛЕНИЯ МУСУЛЬМАН РЕСПУБЛИКИ ТАТАРСТАН МУФТИЕМ КАМИЛЕМ САМИГУЛЛИНЫМ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ПРАВОСЛАВНОЙ ЦЕРКВИ ВСТРЕТИЛСЯ С ПРЕДСЕДАТЕЛЕМ ДУХОВНОГО УПРАВЛЕНИЯ МУСУЛЬМАН РЕСПУБЛИКИ ТАТАРСТАН МУФТИЕМ КАМИЛЕМ САМИГУЛЛИНЫ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1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ВСТРЕТИЛСЯ С ПРЕДСЕДАТЕЛЕМ ПАРЛАМЕНТСКОЙ АССАМБЛЕИ СОВЕТА ЕВРОПЫ</a:t>
            </a:r>
            <a:endParaRPr lang="ru-RU" sz="11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ПРАВОСЛАВНОЙ ЦЕРКВИ ВСТРЕТИЛСЯ С ПРЕДСЕДАТЕЛЕМ ПАРЛАМЕНТСКОЙ АССАМБЛЕИ СОВЕТА ЕВРОПЫ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ВСТРЕТИЛСЯ С ПРЕЗИДЕНТОМ ЭКВАДОРА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ПРАВОСЛАВНОЙ ЦЕРКВИ ВСТРЕТИЛСЯ С ПРЕЗИДЕНТОМ ЭКВАДОР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ВСТРЕТИЛСЯ С РЕЛИГИОЗНЫМИ ДЕЯТЕЛЯМИ КИТАЯ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ПРАВОСЛАВНОЙ ЦЕРКВИ ВСТРЕТИЛСЯ С РЕЛИГИОЗНЫМИ ДЕЯТЕЛЯМИ КИТАЯ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ВСТРЕТИЛСЯ С РУКОВОДИТЕЛЕМ ГОСУДАРСТВЕННОГО УПРАВЛЕНИЯ КНР ПО ДЕЛАМ РЕЛИГИЙ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ПРАВОСЛАВНОЙ ЦЕРКВИ ВСТРЕТИЛСЯ С РУКОВОДИТЕЛЕМ ГОСУДАРСТВЕННОГО УПРАВЛЕНИЯ КНР ПО ДЕЛАМ РЕЛИГИ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ПОКЛОНИЛСЯ СВЯТЫНЯМ САЛОНИК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ПРАВОСЛАВНОЙ ЦЕРКВИ ПОКЛОНИЛСЯ СВЯТЫНЯМ САЛОНИК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БРАТСКАЯ БЕСЕДА ПРЕДСТОЯТЕЛЕЙ АНТИОХИЙСКОЙ И РУССКОЙ ПРАВОСЛАВНЫХ ЦЕРКВЕЙ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БРАТСКАЯ БЕСЕДА ПРЕДСТОЯТЕЛЕЙ АНТИОХИЙСКОЙ И РУССКОЙ ПРАВОСЛАВНЫХ ЦЕРКВЕ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ПОСЕТИЛ ПРИЕМ В ПОСОЛЬСТВЕ ГРЕЦИИ ПО СЛУЧАЮ ПРАЗДНИКА ТОРЖЕСТВА ПРАВОСЛАВИЯ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ПРЕДСТОЯТЕЛЬ РУССКОЙ ПРАВОСЛАВНОЙ ЦЕРКВИ ПОСЕТИЛ ПРИЕМ В ПОСОЛЬСТВЕ ГРЕЦИИ ПО СЛУЧАЮ ПРАЗДНИКА ТОРЖЕСТВА ПРАВОСЛАВИЯ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ПРАВОСЛАВНОЙ ЦЕРКВИ ПРИБЫЛ НА АФОН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ПРАВОСЛАВНОЙ ЦЕРКВИ ПРИБЫЛ НА АФОН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ЦЕРКВИ ВОЗЛОЖИЛ ЦВЕТЫ К ПАМЯТНИКУ «БРОНЗОВОМУ СОЛДАТУ» В ТАЛЛИНЕ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ЦЕРКВИ ВОЗЛОЖИЛ ЦВЕТЫ К ПАМЯТНИКУ «БРОНЗОВОМУ СОЛДАТУ» В ТАЛЛИН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ЦЕРКВИ ПОСЕТИЛ ВЕЛИКУЮ ЛАВРУ ПРЕПОДОБНОГО АФАНАСИЯ АФОНСКОГО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ЦЕРКВИ ПОСЕТИЛ ВЕЛИКУЮ ЛАВРУ ПРЕПОДОБНОГО АФАНАСИЯ АФОНСКОГ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ПРЕДСТОЯТЕЛЬ РУССКОЙ ЦЕРКВИ ПОСЕТИЛ МОНУМЕНТ СКОРБИ В ТАЛЛИНЕ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ДСТОЯТЕЛЬ РУССКОЙ ЦЕРКВИ ПОСЕТИЛ МОНУМЕНТ СКОРБИ В ТАЛЛИН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ПРЕЗИДЕНТ УКРАИНЫ ВРУЧИЛ ПРЕДСТОЯТЕЛЯМ ПОМЕСТНЫХ ПРАВОСЛАВНЫХ ЦЕРКВЕЙ ГОСУДАРСТВЕННЫЕ НАГРАДЫ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ПРЕЗИДЕНТ УКРАИНЫ ВРУЧИЛ ПРЕДСТОЯТЕЛЯМ ПОМЕСТНЫХ ПРАВОСЛАВНЫХ ЦЕРКВЕЙ ГОСУДАРСТВЕННЫЕ НАГРАДЫ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ПРИЕМ ПО СЛУЧАЮ ШЕСТОЙ ГОДОВЩИНЫ ИНТРОНИЗАЦИИ СВЯТЕЙШЕГО ПАТРИАРХА МОСКОВСКОГО И ВСЕЯ РУСИ КИРИЛЛА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ИЕМ ПО СЛУЧАЮ ШЕСТОЙ ГОДОВЩИНЫ ИНТРОНИЗАЦИИ СВЯТЕЙШЕГО ПАТРИАРХА МОСКОВСКОГО И ВСЕЯ РУСИ КИРИЛЛ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ПРИЕМ ПО СЛУЧАЮ ШЕСТОЙ ГОДОВЩИНЫ ИНТРОНИЗАЦИИ СВЯТЕЙШЕГО ПАТРИАРХА МОСКОВСКОГО И ВСЕЯ РУСИ КИРИЛЛА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ИЕМ ПО СЛУЧАЮ ШЕСТОЙ ГОДОВЩИНЫ ИНТРОНИЗАЦИИ СВЯТЕЙШЕГО ПАТРИАРХА МОСКОВСКОГО И ВСЕЯ РУСИ КИРИЛЛА.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</a:rPr>
              <a:t>СВЯТЕЙШИЙ ПАТРИАРХ КИРИЛЛ В АСУНСЬОНЕ ПОЧТИЛ ПАМЯТЬ РУССКИХ ДОБРОВОЛЬЦЕВ, ПОГИБШИХ В ГОДЫ ЧАКСКОЙ ВОЙНЫ, И ВСТРЕТИЛСЯ С СООТЕЧЕСТВЕННИКАМИ</a:t>
            </a:r>
            <a:endParaRPr lang="ru-RU" sz="1200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СВЯТЕЙШИЙ ПАТРИАРХ КИРИЛЛ В АСУНСЬОНЕ ПОЧТИЛ ПАМЯТЬ РУССКИХ ДОБРОВОЛЬЦЕВ, ПОГИБШИХ В ГОДЫ ЧАКСКОЙ ВОЙНЫ, И ВСТРЕТИЛСЯ С СООТЕЧЕСТВЕННИКАМ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ВОЗГЛАВИЛ XIV ЦЕРЕМОНИЮ ВРУЧЕНИЯ ПРЕМИЙ МЕЖДУНАРОДНОГО ФОНДА ЕДИНСТВА ПРАВОСЛАВНЫХ НАРОДОВ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ОЗГЛАВИЛ XIV ЦЕРЕМОНИЮ ВРУЧЕНИЯ ПРЕМИЙ МЕЖДУНАРОДНОГО ФОНДА ЕДИНСТВА ПРАВОСЛАВНЫХ НАРОДО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БРАТСКАЯ БЕСЕДА ПРЕДСТОЯТЕЛЕЙ КОНСТАНТИНОПОЛЬСКОЙ И РУССКОЙ ЦЕРКВЕЙ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БРАТСКАЯ БЕСЕДА ПРЕДСТОЯТЕЛЕЙ КОНСТАНТИНОПОЛЬСКОЙ И РУССКОЙ ЦЕРКВЕ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ВОЗГЛАВИЛ СЛУЖЕНИЕ БОЖЕСТВЕННОЙ ЛИТУРГИИ В ПЮХТИЦКОМ МОНАСТЫРЕ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ОЗГЛАВИЛ СЛУЖЕНИЕ БОЖЕСТВЕННОЙ ЛИТУРГИИ В ПЮХТИЦКОМ МОНАСТЫР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ВОЗГЛАВИЛ СЛУЖЕНИЕ БОЖЕСТВЕННОЙ ЛИТУРГИИ НА ПЛОЩАДИ ПЕРЕД КАФЕДРАЛЬНЫМ СОБОРОМ КИШИНЕВА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ОЗГЛАВИЛ СЛУЖЕНИЕ БОЖЕСТВЕННОЙ ЛИТУРГИИ НА ПЛОЩАДИ ПЕРЕД КАФЕДРАЛЬНЫМ СОБОРОМ КИШИНЕВ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C ПОСЛОМ ИРАКА В РОССИЙСКОЙ ФЕДЕРАЦИИ ИСМАИЛОМ ШАФИКОМ МУХСИНОМ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C ПОСЛОМ ИРАКА В РОССИЙСКОЙ ФЕДЕРАЦИИ ИСМАИЛОМ ШАФИКОМ МУХСИН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АРХИЕПИСКОПОМ НЕАПОЛИТАНСКИМ КАРДИНАЛОМ КРЕЩЕНЦИО СЕПЕ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АРХИЕПИСКОПОМ НЕАПОЛИТАНСКИМ КАРДИНАЛОМ КРЕЩЕНЦИО СЕП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ВЕРХОВНЫМ МУФТИЕМ СИРИИ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ВЕРХОВНЫМ МУФТИЕМ СИР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ГЕНЕРАЛЬНЫМ СЕКРЕТАРЕМ СОВЕТА ЕВРОПЫ ТУРБЬЁРНОМ ЯГЛАНДОМ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ГЕНЕРАЛЬНЫМ СЕКРЕТАРЕМ СОВЕТА ЕВРОПЫ ТУРБЬЁРНОМ ЯГЛАНД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12" b="712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ГЛАВОЙ АРМЯНСКОЙ КАТОЛИЧЕСКОЙ ЦЕРКВИ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ГЛАВОЙ АРМЯНСКОЙ КАТОЛИЧЕСКОЙ ЦЕРКВ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ГЛАВОЙ ПРАВИТЕЛЬСТВА ЭСТОНИИ АНДРУСОМ АНСИПОМ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ГЛАВОЙ ПРАВИТЕЛЬСТВА ЭСТОНИИ АНДРУСОМ АНСИП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ГРУППОЙ ДЕТЕЙ-СИРОТ ИЗ СИРИИ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ГРУППОЙ ДЕТЕЙ-СИРОТ ИЗ СИР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ГРУППОЙ ПАЛОМНИКОВ ИЗ КИТАЯ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ГРУППОЙ ПАЛОМНИКОВ ИЗ КИТАЯ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БРАТСКАЯ БЕСЕДА ПРЕДСТОЯТЕЛЕЙ РУССКОЙ И БОЛГАРСКОЙ ПРАВОСЛАВНЫХ ЦЕРКВЕЙ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РАТСКАЯ БЕСЕДА ПРЕДСТОЯТЕЛЕЙ РУССКОЙ И БОЛГАРСКОЙ ПРАВОСЛАВНЫХ ЦЕРКВЕ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1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ДЕЛЕГАЦИЯМИ ПОМЕСТНЫХ ПРАВОСЛАВНЫХ ЦЕРКВЕЙ, ПРИБЫВШИМИ НА ПРАЗДНОВАНИЕ 700-ЛЕТИЯ ПРЕПОДОБНОГО СЕРГИЯ РАДОНЕЖСКОГО</a:t>
            </a:r>
            <a:endParaRPr lang="ru-RU" sz="11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ДЕЛЕГАЦИЯМИ ПОМЕСТНЫХ ПРАВОСЛАВНЫХ ЦЕРКВЕЙ, ПРИБЫВШИМИ НА ПРАЗДНОВАНИЕ 700-ЛЕТИЯ ПРЕПОДОБНОГО СЕРГИЯ РАДОНЕЖСКОГ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ЗАМЕСТИТЕЛЕМ ПРЕДСЕДАТЕЛЯ ПОСТОЯННОГО КОМИТЕТА ШАНХАЙСКОГО СОБРАНИЯ НАРОДНОГО ПРЕДСТАВИТЕЛЬСТВА ЧЖУН ЯНЬЦЮНЬ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ЗАМЕСТИТЕЛЕМ ПРЕДСЕДАТЕЛЯ ПОСТОЯННОГО КОМИТЕТА ШАНХАЙСКОГО СОБРАНИЯ НАРОДНОГО ПРЕДСТАВИТЕЛЬСТВА ЧЖУН ЯНЬЦЮНЬ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ИМПЕРАТОРОМ ЯПОНИИ АКИХИТО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ИМПЕРАТОРОМ ЯПОНИИ АКИХИТ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КНЯЗЕМ МОНАКО АЛЬБЕРТОМ II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КНЯЗЕМ МОНАКО АЛЬБЕРТОМ I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ЛИДЕРАМИ ПРАВОСЛАВНЫХ ИНИЦИАТИВ МОЛДОВЫ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ЛИДЕРАМИ ПРАВОСЛАВНЫХ ИНИЦИАТИВ МОЛДОВЫ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</a:t>
            </a:r>
            <a:b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 МАРОНИТСКИМ ПАТРИАРХОМ </a:t>
            </a:r>
            <a:b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БEШАРОЙ БУТРОСОМ АР-РАИ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МАРОНИТСКИМ ПАТРИАРХОМ БEШАРОЙ БУТРОСОМ АР-РА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ПОСЛОМ БОЛГАРИИ В РОССИИ БОЙКО КОЦЕВЫМ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ОСЛОМ БОЛГАРИИ В РОССИИ БОЙКО КОЦЕВЫ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ПОСЛОМ ИРАНА В РОССИИ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ОСЛОМ ИРАНА В РОСС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ПОСЛОМ КУБЫ ЭМИЛИО ЛОСАДОЙ ГАРСИА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ОСЛОМ КУБЫ ЭМИЛИО ЛОСАДОЙ ГАРСИ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ПОСЛОМ МЕКСИКИ РУБЕНОМ АЛЬБЕРТО БЕЛЬТРАНОМ ГЕРРЕРО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ОСЛОМ МЕКСИКИ РУБЕНОМ АЛЬБЕРТО БЕЛЬТРАНОМ ГЕРРЕР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ДЕНЬ ПАМЯТИ РАВНОАПОСТОЛЬНОГО КНЯЗЯ ВЛАДИМИРА ПРЕДСТОЯТЕЛИ И ИЕРАРХИ ПОМЕСТНЫХ ПРАВОСЛАВНЫХ ЦЕРКВЕЙ СОВЕРШИЛИ ЛИТУРГИЮ В КИЕВО-ПЕЧЕРСКОЙ ЛАВРЕ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 ДЕНЬ ПАМЯТИ РАВНОАПОСТОЛЬНОГО КНЯЗЯ ВЛАДИМИРА ПРЕДСТОЯТЕЛИ И ИЕРАРХИ ПОМЕСТНЫХ ПРАВОСЛАВНЫХ ЦЕРКВЕЙ СОВЕРШИЛИ ЛИТУРГИЮ В КИЕВО-ПЕЧЕРСКОЙ ЛАВР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ПОСЛОМ ПОЛЬШИ В РОССИИ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ОСЛОМ ПОЛЬШИ В РОСС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ПОСЛОМ СИРИИ В РОССИИ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ОСЛОМ СИРИИ В РОСС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ПРЕДСЕДАТЕЛЕМ КИТАЙСКОЙ НАРОДНОЙ РЕСПУБЛИКИ СИ ЦЗИНЬПИНОМ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ДСЕДАТЕЛЕМ КИТАЙСКОЙ НАРОДНОЙ РЕСПУБЛИКИ СИ ЦЗИНЬПИН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ПРЕДСТОЯТЕЛЕМ АССИРИЙСКОЙ ЦЕРКВИ ВОСТОКА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ДСТОЯТЕЛЕМ АССИРИЙСКОЙ ЦЕРКВИ ВОСТОК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ПРЕЗИДЕНТОМ БРАЗИЛИИ ДИЛМОЙ РУСЕФ И ПОСЕТИЛ ПРАВОСЛАВНЫЙ ХРАМ В СТОЛИЦЕ СТРАНЫ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ЗИДЕНТОМ БРАЗИЛИИ ДИЛМОЙ РУСЕФ И ПОСЕТИЛ ПРАВОСЛАВНЫЙ ХРАМ В СТОЛИЦЕ СТРАНЫ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ПРЕЗИДЕНТОМ ГОСУДАРСТВА ИЗРАИЛЬ Р. РИВЛИНОМ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ЗИДЕНТОМ ГОСУДАРСТВА ИЗРАИЛЬ Р. РИВЛИН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ПРЕЗИДЕНТОМ ГОСУДАРСТВА ПАЛЕСТИНА МАХМУДОМ АББАСОМ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ЗИДЕНТОМ ГОСУДАРСТВА ПАЛЕСТИНА МАХМУДОМ АББАС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ПРЕЗИДЕНТОМ ЕВАНГЕЛИЧЕСКОЙ АССОЦИАЦИИ БИЛЛИ ГРЭМА УИЛЬЯМОМ ФРАНКЛИНОМ ГРЭМОМ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ЗИДЕНТОМ ЕВАНГЕЛИЧЕСКОЙ АССОЦИАЦИИ БИЛЛИ ГРЭМА УИЛЬЯМОМ ФРАНКЛИНОМ ГРЭМ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ПРЕЗИДЕНТОМ МАКЕДОНИИ ГЕОРГЕ ИВАНОВЫМ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ЗИДЕНТОМ МАКЕДОНИИ ГЕОРГЕ ИВАНОВЫ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ПРЕЗИДЕНТОМ РЕСПУБЛИКИ МОЛДОВА НИКОЛАЕМ ТИМОФТИ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ЗИДЕНТОМ РЕСПУБЛИКИ МОЛДОВА НИКОЛАЕМ ТИМОФТ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ДЕНЬ ПАМЯТИ СВЯТОЙ РАВНОАПОСТОЛЬНОЙ ОЛЬГИ ПРЕДСТОЯТЕЛИ И ИЕРАРХИ ПОМЕСТНЫХ ПРАВОСЛАВНЫХ ЦЕРКВЕЙ СОВЕРШИЛИ ЛИТУРГИЮ В ХРАМЕ ХРИСТА СПАСИТЕЛЯ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 ДЕНЬ ПАМЯТИ СВЯТОЙ РАВНОАПОСТОЛЬНОЙ ОЛЬГИ ПРЕДСТОЯТЕЛИ И ИЕРАРХИ ПОМЕСТНЫХ ПРАВОСЛАВНЫХ ЦЕРКВЕЙ СОВЕРШИЛИ ЛИТУРГИЮ В ХРАМЕ ХРИСТА СПАСИТЕЛЯ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ПРЕЗИДЕНТОМ РЕСПУБЛИКИ ПАРАГВАЙ ОРАСИО КАРТЕСОМ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ЗИДЕНТОМ РЕСПУБЛИКИ ПАРАГВАЙ ОРАСИО КАРТЕС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ПРЕЗИДЕНТОМ СЕРБИИ ТОМИСЛАВОМ НИКОЛИЧЕМ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ЗИДЕНТОМ СЕРБИИ ТОМИСЛАВОМ НИКОЛИЧЕ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ПРЕМЬЕР-МИНИСТРОМ ГРЕЧЕСКОЙ РЕСПУБЛИКИ АЛЕКСИСОМ ЦИПРАСОМ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МЬЕР-МИНИСТРОМ ГРЕЧЕСКОЙ РЕСПУБЛИКИ АЛЕКСИСОМ ЦИПРАСОМ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ПРЕМЬЕР-МИНИСТРОМ ЯПОНИИ ЁСИХИКО НОДОЙ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ПРЕМЬЕР-МИНИСТРОМ ЯПОНИИ ЁСИХИКО НОДОЙ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 ЦАРЕМ БОЛГАР СИМЕОНОМ II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СТРЕТИЛСЯ С ЦАРЕМ БОЛГАР СИМЕОНОМ I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ВСТРЕТИЛСЯ СО СЛУШАТЕЛЯМИ ВЫСШИХ ДИПЛОМАТИЧЕСКИХ КУРСОВ ДИПЛОМАТИЧЕСКОЙ АКАДЕМИИ МИД РОССИИ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СВЯТЕЙШИЙ ПАТРИАРХ КИРИЛЛ ВСТРЕТИЛСЯ СО СЛУШАТЕЛЯМИ ВЫСШИХ ДИПЛОМАТИЧЕСКИХ КУРСОВ ДИПЛОМАТИЧЕСКОЙ АКАДЕМИИ МИД РОССИ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ВЫСТУПИЛ НА ТОРЖЕСТВЕННОМ ЗАСЕДАНИИ, ПОСВЯЩЕННОМ 65-ЛЕТИЮ ОВЦС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ВЫСТУПИЛ НА ТОРЖЕСТВЕННОМ ЗАСЕДАНИИ, ПОСВЯЩЕННОМ 65-ЛЕТИЮ ОВЦС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67" r="566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И ПРЕДСТОЯТЕЛИ ПОМЕСТНЫХ ЦЕРКВЕЙ ВСТРЕТИЛИСЬ С ПРЕЗИДЕНТОМ БЕЛОРУССИИ А.Г. ЛУКАШЕНКО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И ПРЕДСТОЯТЕЛИ ПОМЕСТНЫХ ЦЕРКВЕЙ ВСТРЕТИЛИСЬ С ПРЕЗИДЕНТОМ БЕЛОРУССИИ А.Г. ЛУКАШЕНК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И СВЯТЕЙШИЙ ПАТРИАРХ ИРИНЕЙ ОСВЯТИЛИ В БЕЛГРАДЕ ПАМЯТНИК ЦАРЮ-СТРАСТОТЕРПЦУ НИКОЛАЮ II</a:t>
            </a:r>
            <a:endParaRPr lang="ru-RU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И СВЯТЕЙШИЙ ПАТРИАРХ ИРИНЕЙ ОСВЯТИЛИ В БЕЛГРАДЕ ПАМЯТНИК ЦАРЮ-СТРАСТОТЕРПЦУ НИКОЛАЮ I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СВЯТЕЙШИЙ ПАТРИАРХ КИРИЛЛ МОЛИЛСЯ В АНДРЕЕВСКОМ СКИТУ НА СВЯТОЙ ГОРЕ АФОН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ЯТЕЙШИЙ ПАТРИАРХ КИРИЛЛ МОЛИЛСЯ В АНДРЕЕВСКОМ СКИТУ НА СВЯТОЙ ГОРЕ АФОН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916" r="991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1556</Words>
  <Application>Microsoft Office PowerPoint</Application>
  <PresentationFormat>Экран (4:3)</PresentationFormat>
  <Paragraphs>148</Paragraphs>
  <Slides>149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149</vt:i4>
      </vt:variant>
    </vt:vector>
  </HeadingPairs>
  <TitlesOfParts>
    <vt:vector size="150" baseType="lpstr">
      <vt:lpstr>Тема Office</vt:lpstr>
      <vt:lpstr>Международные  контакты и встречи  Святейшего Патриарха Московского и всея Руси Кирилла.  Миротворческая деятельность</vt:lpstr>
      <vt:lpstr>Слайд 2</vt:lpstr>
      <vt:lpstr>Грамота Поместного Собора</vt:lpstr>
      <vt:lpstr>Год учреждения 1946  - 4 апреля</vt:lpstr>
      <vt:lpstr>БРАТСКАЯ БЕСЕДА ПРЕДСТОЯТЕЛЕЙ АНТИОХИЙСКОЙ И РУССКОЙ ПРАВОСЛАВНЫХ ЦЕРКВЕЙ</vt:lpstr>
      <vt:lpstr>БРАТСКАЯ БЕСЕДА ПРЕДСТОЯТЕЛЕЙ КОНСТАНТИНОПОЛЬСКОЙ И РУССКОЙ ЦЕРКВЕЙ</vt:lpstr>
      <vt:lpstr>БРАТСКАЯ БЕСЕДА ПРЕДСТОЯТЕЛЕЙ РУССКОЙ И БОЛГАРСКОЙ ПРАВОСЛАВНЫХ ЦЕРКВЕЙ</vt:lpstr>
      <vt:lpstr>В ДЕНЬ ПАМЯТИ РАВНОАПОСТОЛЬНОГО КНЯЗЯ ВЛАДИМИРА ПРЕДСТОЯТЕЛИ И ИЕРАРХИ ПОМЕСТНЫХ ПРАВОСЛАВНЫХ ЦЕРКВЕЙ СОВЕРШИЛИ ЛИТУРГИЮ В КИЕВО-ПЕЧЕРСКОЙ ЛАВРЕ</vt:lpstr>
      <vt:lpstr>В ДЕНЬ ПАМЯТИ СВЯТОЙ РАВНОАПОСТОЛЬНОЙ ОЛЬГИ ПРЕДСТОЯТЕЛИ И ИЕРАРХИ ПОМЕСТНЫХ ПРАВОСЛАВНЫХ ЦЕРКВЕЙ СОВЕРШИЛИ ЛИТУРГИЮ В ХРАМЕ ХРИСТА СПАСИТЕЛЯ</vt:lpstr>
      <vt:lpstr>В КАНУН ДНЯ ПАМЯТИ СВЯТОГО РАВНОАПОСТОЛЬНОГО КНЯЗЯ ВЛАДИМИРА ПРЕДСТОЯТЕЛЬ РУССКОЙ ЦЕРКВИ СОВЕРШИЛ ВСЕНОЩНОЕ БДЕНИЕ В КИЕВО-ПЕЧЕРСКОЙ ЛАВРЕ</vt:lpstr>
      <vt:lpstr>В ЛОНДОНСКОМ ЗДАНИИ, КОТОРОЕ С 1813 ПО 1921 ГОДЫ АРЕНДОВАЛОСЬ ПОД ХРАМ РУССКОЙ ЦЕРКВИ, СВЯТЕЙШИЙ ПАТРИАРХ КИРИЛЛ СОВЕРШИЛ МОЛЕБЕН</vt:lpstr>
      <vt:lpstr>В МИНИСТЕРСТВЕ ИНОСТРАННЫХ ДЕЛ РОССИИ ПРОШЕЛ ПРИЕМ ПО СЛУЧАЮ ПРАВОСЛАВНОЙ ПАСХИ</vt:lpstr>
      <vt:lpstr>В МИНИСТЕРСТВЕ ИНОСТРАННЫХ ДЕЛ РОССИИ ПРОШЕЛ ПРИЕМ ПО СЛУЧАЮ ПРАВОСЛАВНОЙ ПАСХИ</vt:lpstr>
      <vt:lpstr>В НОЧЬ НА 26 АПРЕЛЯ ПРЕДСТОЯТЕЛЬ РУССКОЙ ЦЕРКВИ СОВЕРШИЛ ЛИТИЮ У МЕМОРИАЛА «ГЕРОЯМ ЧЕРНОБЫЛЯ» В КИЕВЕ</vt:lpstr>
      <vt:lpstr>ВСТРЕЧА СВЯТЕЙШЕГО ПАТРИАРХА КИРИЛЛА С РУКОВОДИТЕЛЯМИ ДЕЛЕГАЦИИ ИРАНА НА X ЗАСЕДАНИИ СОВМЕСТНОЙ РОССИЙСКО-ИРАНСКОЙ КОМИССИИ ПО ДИАЛОГУ «ПРАВОСЛАВИЕ-ИСЛАМ»</vt:lpstr>
      <vt:lpstr>В ПРАЗДНИК СРЕТЕНИЯ ГОСПОДНЯ ПРЕДСТОЯТЕЛЬ РУССКОЙ ЦЕРКВИ СОВЕРШИЛ ЛИТУРГИЮ В ХРАМЕ ПОКРОВА ПРЕСВЯТОЙ БОГОРОДИЦЫ В СТОЛИЦЕ ПАРАГВАЯ АСУНСЬОНЕ</vt:lpstr>
      <vt:lpstr>В СТАМБУЛЕ ОТКРЫЛОСЬ СОБРАНИЕ ПРЕДСТОЯТЕЛЕЙ ПРАВОСЛАВНЫХ ЦЕРКВЕЙ</vt:lpstr>
      <vt:lpstr>В ХОДЕ ПРАЗДНОВАНИЯ 1025-ЛЕТИЯ КРЕЩЕНИЯ РУСИ НА ВЛАДИМИРСКОЙ ГОРКЕ В КИЕВЕ СОВЕРШЕН ТОРЖЕСТВЕННЫЙ МОЛЕБЕН</vt:lpstr>
      <vt:lpstr>ВИЗИТ СВЯТЕЙШЕГО ПАТРИАРХА КИРИЛЛА В КИТАЙ</vt:lpstr>
      <vt:lpstr>ВИЗИТ СВЯТЕЙШЕГО ПАТРИАРХА КИРИЛЛА В ПРАВОСЛАВНУЮ ЦЕРКОВЬ МОЛДОВЫ</vt:lpstr>
      <vt:lpstr>ВСТРЕЧА ПРЕДСТОЯТЕЛЕЙ РУССКОЙ И ГРУЗИНСКОЙ ПРАВОСЛАВНЫХ ЦЕРКВЕЙ С ПРЕЗИДЕНТОМ РОССИЙСКОЙ ФЕДЕРАЦИИ В.В. ПУТИНЫМ</vt:lpstr>
      <vt:lpstr>ВСТРЕЧА ПРЕДСТОЯТЕЛЕЙ РУССКОЙ И СЕРБСКОЙ ПРАВОСЛАВНЫХ ЦЕРКВЕЙ С ПРЕЗИДЕНТОМ СЕРБИИ Т. НИКОЛИЧЕМ</vt:lpstr>
      <vt:lpstr>ВСТРЕЧА ПРЕДСТОЯТЕЛЯ РУССКОЙ ПРАВОСЛАВНОЙ ЦЕРКВИ С ЧЛЕНАМИ ЭПИСТАСИИ СВЯТОЙ ГОРЫ АФОН</vt:lpstr>
      <vt:lpstr>Встреча Святейшего Патриарха Кирилла  с Патриархом Сербским Иринеем (г. Лондон)</vt:lpstr>
      <vt:lpstr>Встреча с Раулем Кастро</vt:lpstr>
      <vt:lpstr>Встреча Святейшего Патриарха Кирилла с делегацией сирийских иерархов</vt:lpstr>
      <vt:lpstr>ВСТРЕЧА СВЯТЕЙШЕГО ПАТРИАРХА КИРИЛЛА С ДЕЛЕГАЦИЯМИ ПОМЕСТНЫХ ПРАВОСЛАВНЫХ ЦЕРКВЕЙ, ПРИБЫВШИМИ НА ПРАЗДНОВАНИЕ В ЧЕСТЬ РАВНОАПОСТОЛЬНОГО КНЯЗЯ ВЛАДИМИРА</vt:lpstr>
      <vt:lpstr>ВСТРЕЧА СВЯТЕЙШЕГО ПАТРИАРХА КИРИЛЛА С ПАПОЙ РИМСКИМ ФРАНЦИСКОМ</vt:lpstr>
      <vt:lpstr>ВСТРЕЧА СВЯТЕЙШЕГО ПАТРИАРХА КИРИЛЛА С ПАПОЙ РИМСКИМ ФРАНЦИСКОМ</vt:lpstr>
      <vt:lpstr>ВСТРЕЧА СВЯТЕЙШЕГО ПАТРИАРХА КИРИЛЛА С ПРЕДСЕДАТЕЛЕМ ПАПСКОГО СОВЕТА ПО СОДЕЙСТВИЮ ХРИСТИАНСКОМУ ЕДИНСТВУ КАРДИНАЛОМ КУРТОМ КОХОМ</vt:lpstr>
      <vt:lpstr>ВСТРЕЧА СВЯТЕЙШЕГО ПАТРИАРХА КИРИЛЛА С ПРЕЗИДЕНТОМ РЕСПУБЛИКИ БЕЛАРУСЬ А.Г. ЛУКАШЕНКО</vt:lpstr>
      <vt:lpstr>ВСТРЕЧА СВЯТЕЙШЕГО ПАТРИАРХА КИРИЛЛА С ПРОЖИВАЮЩИМИ В СТАМБУЛЕ СООТЕЧЕСТВЕННИКАМИ</vt:lpstr>
      <vt:lpstr>ВСТРЕЧА СВЯТЕЙШЕГО ПАТРИАРХА КИРИЛЛА С РУКОВОДИТЕЛЯМИ ДЕЛЕГАЦИИ ИРАНА НА X ЗАСЕДАНИИ СОВМЕСТНОЙ РОССИЙСКО-ИРАНСКОЙ КОМИССИИ ПО ДИАЛОГУ «ПРАВОСЛАВИЕ-ИСЛАМ»</vt:lpstr>
      <vt:lpstr>ВСТРЕЧА СВЯТЕЙШЕГО ПАТРИАРХА КИРИЛЛА СО СВЯТЕЙШИМ ПАТРИАРХОМ КОНСТАНТИНОПОЛЬСКИМ ВАРФОЛОМЕЕМ</vt:lpstr>
      <vt:lpstr>Лития на могиле митрополита Сурожского Антония (Блума)</vt:lpstr>
      <vt:lpstr>ОФИЦИАЛЬНЫЙ ВИЗИТ СВЯТЕЙШЕГО ПАТРИАРХА КИРИЛЛА В СЕРБСКУЮ ПРАВОСЛАВНУЮ ЦЕРКОВЬ</vt:lpstr>
      <vt:lpstr>ПЕРВОСВЯТИТЕЛЬСКИЙ ВИЗИТ СВЯТЕЙШЕГО ПАТРИАРХА КИРИЛЛА В ЭСТОНИЮ</vt:lpstr>
      <vt:lpstr>ПРЕДСТОЯТЕЛИ АНТИОХИЙСКОЙ И РУССКОЙ ПРАВОСЛАВНЫХ ЦЕРКВЕЙ СОВЕРШИЛИ ЛИТУРГИЮ  В ХРАМЕ ХРИСТА СПАСИТЕЛЯ В МОСКВЕ</vt:lpstr>
      <vt:lpstr>ПРЕДСТОЯТЕЛИ И ПРЕДСТАВИТЕЛИ ПОМЕСТНЫХ ПРАВОСЛАВНЫХ ЦЕРКВЕЙ ВОЗНЕСЛИ СЛАВОСЛОВИЕ ГОСПОДУ  В КАФЕДРАЛЬНОМ СОБОРЕ БЕЛГРАДА</vt:lpstr>
      <vt:lpstr>ПРЕДСТОЯТЕЛИ ПОМЕСТНЫХ ПРАВОСЛАВНЫХ ЦЕРКВЕЙ СОВЕРШИЛИ БОЖЕСТВЕННУЮ ЛИТУРГИЮ В ГОРОДЕ, ГДЕ РОДИЛСЯ СВЯТОЙ РАВНОАПОСТОЛЬНЫЙ КОНСТАНТИН ВЕЛИКИЙ</vt:lpstr>
      <vt:lpstr>ПРЕДСТОЯТЕЛИ РУССКОЙ И КИПРСКОЙ ПРАВОСЛАВНЫХ ЦЕРКВЕЙ ВСТРЕТИЛИСЬ  С ПРЕЗИДЕНТОМ РОССИИ Д.А.МЕДВЕДЕВЫМ</vt:lpstr>
      <vt:lpstr>СВЯТЕЙШИЙ ПАТРИАРХ КИРИЛЛ ВСТРЕТИЛСЯ С ГЛАВОЙ ПРАВИТЕЛЬСТВА СЕРБИИ АЛЕКСАНДРОМ ВУЧИЧЕМ</vt:lpstr>
      <vt:lpstr>ПРЕДСТОЯТЕЛЬ РУССКОЙ ПРАВОСЛАВНОЙ ЦЕРКВИ ВСТРЕТИЛСЯ С ДИРЕКТОРОМ ГОСУДАРСТВЕННОГО УПРАВЛЕНИЯ КИТАЙСКОЙ НАРОДНОЙ РЕСПУБЛИКИ ПО ДЕЛАМ РЕЛИГИЙ</vt:lpstr>
      <vt:lpstr>ПРЕДСТОЯТЕЛЬ РУССКОЙ ПРАВОСЛАВНОЙ ЦЕРКВИ ВСТРЕТИЛСЯ С ПРЕДСЕДАТЕЛЕМ ДУХОВНОГО УПРАВЛЕНИЯ МУСУЛЬМАН РЕСПУБЛИКИ ТАТАРСТАН МУФТИЕМ КАМИЛЕМ САМИГУЛЛИНЫМ</vt:lpstr>
      <vt:lpstr>ПРЕДСТОЯТЕЛЬ РУССКОЙ ПРАВОСЛАВНОЙ ЦЕРКВИ ВСТРЕТИЛСЯ С ПРЕДСЕДАТЕЛЕМ ПАРЛАМЕНТСКОЙ АССАМБЛЕИ СОВЕТА ЕВРОПЫ</vt:lpstr>
      <vt:lpstr>ПРЕДСТОЯТЕЛЬ РУССКОЙ ПРАВОСЛАВНОЙ ЦЕРКВИ ВСТРЕТИЛСЯ С ПРЕЗИДЕНТОМ ЭКВАДОРА</vt:lpstr>
      <vt:lpstr>ПРЕДСТОЯТЕЛЬ РУССКОЙ ПРАВОСЛАВНОЙ ЦЕРКВИ ВСТРЕТИЛСЯ С РЕЛИГИОЗНЫМИ ДЕЯТЕЛЯМИ КИТАЯ</vt:lpstr>
      <vt:lpstr>ПРЕДСТОЯТЕЛЬ РУССКОЙ ПРАВОСЛАВНОЙ ЦЕРКВИ ВСТРЕТИЛСЯ С РУКОВОДИТЕЛЕМ ГОСУДАРСТВЕННОГО УПРАВЛЕНИЯ КНР ПО ДЕЛАМ РЕЛИГИЙ</vt:lpstr>
      <vt:lpstr>ПРЕДСТОЯТЕЛЬ РУССКОЙ ПРАВОСЛАВНОЙ ЦЕРКВИ ПОКЛОНИЛСЯ СВЯТЫНЯМ САЛОНИК</vt:lpstr>
      <vt:lpstr>ПРЕДСТОЯТЕЛЬ РУССКОЙ ПРАВОСЛАВНОЙ ЦЕРКВИ ПОСЕТИЛ ПРИЕМ В ПОСОЛЬСТВЕ ГРЕЦИИ ПО СЛУЧАЮ ПРАЗДНИКА ТОРЖЕСТВА ПРАВОСЛАВИЯ</vt:lpstr>
      <vt:lpstr>ПРЕДСТОЯТЕЛЬ РУССКОЙ ПРАВОСЛАВНОЙ ЦЕРКВИ ПРИБЫЛ НА АФОН</vt:lpstr>
      <vt:lpstr>ПРЕДСТОЯТЕЛЬ РУССКОЙ ЦЕРКВИ ВОЗЛОЖИЛ ЦВЕТЫ К ПАМЯТНИКУ «БРОНЗОВОМУ СОЛДАТУ» В ТАЛЛИНЕ</vt:lpstr>
      <vt:lpstr>ПРЕДСТОЯТЕЛЬ РУССКОЙ ЦЕРКВИ ПОСЕТИЛ ВЕЛИКУЮ ЛАВРУ ПРЕПОДОБНОГО АФАНАСИЯ АФОНСКОГО</vt:lpstr>
      <vt:lpstr>ПРЕДСТОЯТЕЛЬ РУССКОЙ ЦЕРКВИ ПОСЕТИЛ МОНУМЕНТ СКОРБИ В ТАЛЛИНЕ</vt:lpstr>
      <vt:lpstr>ПРЕЗИДЕНТ УКРАИНЫ ВРУЧИЛ ПРЕДСТОЯТЕЛЯМ ПОМЕСТНЫХ ПРАВОСЛАВНЫХ ЦЕРКВЕЙ ГОСУДАРСТВЕННЫЕ НАГРАДЫ</vt:lpstr>
      <vt:lpstr>ПРИЕМ ПО СЛУЧАЮ ШЕСТОЙ ГОДОВЩИНЫ ИНТРОНИЗАЦИИ СВЯТЕЙШЕГО ПАТРИАРХА МОСКОВСКОГО И ВСЕЯ РУСИ КИРИЛЛА</vt:lpstr>
      <vt:lpstr>ПРИЕМ ПО СЛУЧАЮ ШЕСТОЙ ГОДОВЩИНЫ ИНТРОНИЗАЦИИ СВЯТЕЙШЕГО ПАТРИАРХА МОСКОВСКОГО И ВСЕЯ РУСИ КИРИЛЛА</vt:lpstr>
      <vt:lpstr>СВЯТЕЙШИЙ ПАТРИАРХ КИРИЛЛ В АСУНСЬОНЕ ПОЧТИЛ ПАМЯТЬ РУССКИХ ДОБРОВОЛЬЦЕВ, ПОГИБШИХ В ГОДЫ ЧАКСКОЙ ВОЙНЫ, И ВСТРЕТИЛСЯ С СООТЕЧЕСТВЕННИКАМИ</vt:lpstr>
      <vt:lpstr>СВЯТЕЙШИЙ ПАТРИАРХ КИРИЛЛ ВОЗГЛАВИЛ XIV ЦЕРЕМОНИЮ ВРУЧЕНИЯ ПРЕМИЙ МЕЖДУНАРОДНОГО ФОНДА ЕДИНСТВА ПРАВОСЛАВНЫХ НАРОДОВ</vt:lpstr>
      <vt:lpstr>СВЯТЕЙШИЙ ПАТРИАРХ КИРИЛЛ ВОЗГЛАВИЛ СЛУЖЕНИЕ БОЖЕСТВЕННОЙ ЛИТУРГИИ В ПЮХТИЦКОМ МОНАСТЫРЕ</vt:lpstr>
      <vt:lpstr>СВЯТЕЙШИЙ ПАТРИАРХ КИРИЛЛ ВОЗГЛАВИЛ СЛУЖЕНИЕ БОЖЕСТВЕННОЙ ЛИТУРГИИ НА ПЛОЩАДИ ПЕРЕД КАФЕДРАЛЬНЫМ СОБОРОМ КИШИНЕВА</vt:lpstr>
      <vt:lpstr>СВЯТЕЙШИЙ ПАТРИАРХ КИРИЛЛ ВСТРЕТИЛСЯ C ПОСЛОМ ИРАКА В РОССИЙСКОЙ ФЕДЕРАЦИИ ИСМАИЛОМ ШАФИКОМ МУХСИНОМ</vt:lpstr>
      <vt:lpstr>СВЯТЕЙШИЙ ПАТРИАРХ КИРИЛЛ ВСТРЕТИЛСЯ С АРХИЕПИСКОПОМ НЕАПОЛИТАНСКИМ КАРДИНАЛОМ КРЕЩЕНЦИО СЕПЕ</vt:lpstr>
      <vt:lpstr>СВЯТЕЙШИЙ ПАТРИАРХ КИРИЛЛ ВСТРЕТИЛСЯ С ВЕРХОВНЫМ МУФТИЕМ СИРИИ</vt:lpstr>
      <vt:lpstr>СВЯТЕЙШИЙ ПАТРИАРХ КИРИЛЛ ВСТРЕТИЛСЯ С ГЕНЕРАЛЬНЫМ СЕКРЕТАРЕМ СОВЕТА ЕВРОПЫ ТУРБЬЁРНОМ ЯГЛАНДОМ</vt:lpstr>
      <vt:lpstr>СВЯТЕЙШИЙ ПАТРИАРХ КИРИЛЛ ВСТРЕТИЛСЯ С ГЛАВОЙ АРМЯНСКОЙ КАТОЛИЧЕСКОЙ ЦЕРКВИ</vt:lpstr>
      <vt:lpstr>СВЯТЕЙШИЙ ПАТРИАРХ КИРИЛЛ ВСТРЕТИЛСЯ С ГЛАВОЙ ПРАВИТЕЛЬСТВА ЭСТОНИИ АНДРУСОМ АНСИПОМ</vt:lpstr>
      <vt:lpstr>СВЯТЕЙШИЙ ПАТРИАРХ КИРИЛЛ ВСТРЕТИЛСЯ С ГРУППОЙ ДЕТЕЙ-СИРОТ ИЗ СИРИИ</vt:lpstr>
      <vt:lpstr>СВЯТЕЙШИЙ ПАТРИАРХ КИРИЛЛ ВСТРЕТИЛСЯ С ГРУППОЙ ПАЛОМНИКОВ ИЗ КИТАЯ</vt:lpstr>
      <vt:lpstr>СВЯТЕЙШИЙ ПАТРИАРХ КИРИЛЛ ВСТРЕТИЛСЯ С ДЕЛЕГАЦИЯМИ ПОМЕСТНЫХ ПРАВОСЛАВНЫХ ЦЕРКВЕЙ, ПРИБЫВШИМИ НА ПРАЗДНОВАНИЕ 700-ЛЕТИЯ ПРЕПОДОБНОГО СЕРГИЯ РАДОНЕЖСКОГО</vt:lpstr>
      <vt:lpstr>СВЯТЕЙШИЙ ПАТРИАРХ КИРИЛЛ ВСТРЕТИЛСЯ С ЗАМЕСТИТЕЛЕМ ПРЕДСЕДАТЕЛЯ ПОСТОЯННОГО КОМИТЕТА ШАНХАЙСКОГО СОБРАНИЯ НАРОДНОГО ПРЕДСТАВИТЕЛЬСТВА ЧЖУН ЯНЬЦЮНЬ</vt:lpstr>
      <vt:lpstr>СВЯТЕЙШИЙ ПАТРИАРХ КИРИЛЛ ВСТРЕТИЛСЯ С ИМПЕРАТОРОМ ЯПОНИИ АКИХИТО</vt:lpstr>
      <vt:lpstr>СВЯТЕЙШИЙ ПАТРИАРХ КИРИЛЛ ВСТРЕТИЛСЯ С КНЯЗЕМ МОНАКО АЛЬБЕРТОМ II</vt:lpstr>
      <vt:lpstr>СВЯТЕЙШИЙ ПАТРИАРХ КИРИЛЛ ВСТРЕТИЛСЯ С ЛИДЕРАМИ ПРАВОСЛАВНЫХ ИНИЦИАТИВ МОЛДОВЫ</vt:lpstr>
      <vt:lpstr>СВЯТЕЙШИЙ ПАТРИАРХ КИРИЛЛ ВСТРЕТИЛСЯ  С МАРОНИТСКИМ ПАТРИАРХОМ  БEШАРОЙ БУТРОСОМ АР-РАИ</vt:lpstr>
      <vt:lpstr>СВЯТЕЙШИЙ ПАТРИАРХ КИРИЛЛ ВСТРЕТИЛСЯ С ПОСЛОМ БОЛГАРИИ В РОССИИ БОЙКО КОЦЕВЫМ</vt:lpstr>
      <vt:lpstr>СВЯТЕЙШИЙ ПАТРИАРХ КИРИЛЛ ВСТРЕТИЛСЯ С ПОСЛОМ ИРАНА В РОССИИ</vt:lpstr>
      <vt:lpstr>СВЯТЕЙШИЙ ПАТРИАРХ КИРИЛЛ ВСТРЕТИЛСЯ С ПОСЛОМ КУБЫ ЭМИЛИО ЛОСАДОЙ ГАРСИА</vt:lpstr>
      <vt:lpstr>СВЯТЕЙШИЙ ПАТРИАРХ КИРИЛЛ ВСТРЕТИЛСЯ С ПОСЛОМ МЕКСИКИ РУБЕНОМ АЛЬБЕРТО БЕЛЬТРАНОМ ГЕРРЕРО</vt:lpstr>
      <vt:lpstr>СВЯТЕЙШИЙ ПАТРИАРХ КИРИЛЛ ВСТРЕТИЛСЯ С ПОСЛОМ ПОЛЬШИ В РОССИИ</vt:lpstr>
      <vt:lpstr>СВЯТЕЙШИЙ ПАТРИАРХ КИРИЛЛ ВСТРЕТИЛСЯ С ПОСЛОМ СИРИИ В РОССИИ</vt:lpstr>
      <vt:lpstr>СВЯТЕЙШИЙ ПАТРИАРХ КИРИЛЛ ВСТРЕТИЛСЯ С ПРЕДСЕДАТЕЛЕМ КИТАЙСКОЙ НАРОДНОЙ РЕСПУБЛИКИ СИ ЦЗИНЬПИНОМ</vt:lpstr>
      <vt:lpstr>СВЯТЕЙШИЙ ПАТРИАРХ КИРИЛЛ ВСТРЕТИЛСЯ С ПРЕДСТОЯТЕЛЕМ АССИРИЙСКОЙ ЦЕРКВИ ВОСТОКА</vt:lpstr>
      <vt:lpstr>СВЯТЕЙШИЙ ПАТРИАРХ КИРИЛЛ ВСТРЕТИЛСЯ С ПРЕЗИДЕНТОМ БРАЗИЛИИ ДИЛМОЙ РУСЕФ И ПОСЕТИЛ ПРАВОСЛАВНЫЙ ХРАМ В СТОЛИЦЕ СТРАНЫ</vt:lpstr>
      <vt:lpstr>СВЯТЕЙШИЙ ПАТРИАРХ КИРИЛЛ ВСТРЕТИЛСЯ С ПРЕЗИДЕНТОМ ГОСУДАРСТВА ИЗРАИЛЬ Р. РИВЛИНОМ</vt:lpstr>
      <vt:lpstr>СВЯТЕЙШИЙ ПАТРИАРХ КИРИЛЛ ВСТРЕТИЛСЯ С ПРЕЗИДЕНТОМ ГОСУДАРСТВА ПАЛЕСТИНА МАХМУДОМ АББАСОМ</vt:lpstr>
      <vt:lpstr>СВЯТЕЙШИЙ ПАТРИАРХ КИРИЛЛ ВСТРЕТИЛСЯ С ПРЕЗИДЕНТОМ ЕВАНГЕЛИЧЕСКОЙ АССОЦИАЦИИ БИЛЛИ ГРЭМА УИЛЬЯМОМ ФРАНКЛИНОМ ГРЭМОМ</vt:lpstr>
      <vt:lpstr>СВЯТЕЙШИЙ ПАТРИАРХ КИРИЛЛ ВСТРЕТИЛСЯ С ПРЕЗИДЕНТОМ МАКЕДОНИИ ГЕОРГЕ ИВАНОВЫМ</vt:lpstr>
      <vt:lpstr>СВЯТЕЙШИЙ ПАТРИАРХ КИРИЛЛ ВСТРЕТИЛСЯ С ПРЕЗИДЕНТОМ РЕСПУБЛИКИ МОЛДОВА НИКОЛАЕМ ТИМОФТИ</vt:lpstr>
      <vt:lpstr>СВЯТЕЙШИЙ ПАТРИАРХ КИРИЛЛ ВСТРЕТИЛСЯ С ПРЕЗИДЕНТОМ РЕСПУБЛИКИ ПАРАГВАЙ ОРАСИО КАРТЕСОМ</vt:lpstr>
      <vt:lpstr>СВЯТЕЙШИЙ ПАТРИАРХ КИРИЛЛ ВСТРЕТИЛСЯ С ПРЕЗИДЕНТОМ СЕРБИИ ТОМИСЛАВОМ НИКОЛИЧЕМ</vt:lpstr>
      <vt:lpstr>СВЯТЕЙШИЙ ПАТРИАРХ КИРИЛЛ ВСТРЕТИЛСЯ С ПРЕМЬЕР-МИНИСТРОМ ГРЕЧЕСКОЙ РЕСПУБЛИКИ АЛЕКСИСОМ ЦИПРАСОМ</vt:lpstr>
      <vt:lpstr>СВЯТЕЙШИЙ ПАТРИАРХ КИРИЛЛ ВСТРЕТИЛСЯ С ПРЕМЬЕР-МИНИСТРОМ ЯПОНИИ ЁСИХИКО НОДОЙ</vt:lpstr>
      <vt:lpstr>СВЯТЕЙШИЙ ПАТРИАРХ КИРИЛЛ ВСТРЕТИЛСЯ С ЦАРЕМ БОЛГАР СИМЕОНОМ II</vt:lpstr>
      <vt:lpstr>СВЯТЕЙШИЙ ПАТРИАРХ КИРИЛЛ ВСТРЕТИЛСЯ СО СЛУШАТЕЛЯМИ ВЫСШИХ ДИПЛОМАТИЧЕСКИХ КУРСОВ ДИПЛОМАТИЧЕСКОЙ АКАДЕМИИ МИД РОССИИ</vt:lpstr>
      <vt:lpstr>СВЯТЕЙШИЙ ПАТРИАРХ КИРИЛЛ ВЫСТУПИЛ НА ТОРЖЕСТВЕННОМ ЗАСЕДАНИИ, ПОСВЯЩЕННОМ 65-ЛЕТИЮ ОВЦС</vt:lpstr>
      <vt:lpstr>СВЯТЕЙШИЙ ПАТРИАРХ КИРИЛЛ И ПРЕДСТОЯТЕЛИ ПОМЕСТНЫХ ЦЕРКВЕЙ ВСТРЕТИЛИСЬ С ПРЕЗИДЕНТОМ БЕЛОРУССИИ А.Г. ЛУКАШЕНКО</vt:lpstr>
      <vt:lpstr>СВЯТЕЙШИЙ ПАТРИАРХ КИРИЛЛ И СВЯТЕЙШИЙ ПАТРИАРХ ИРИНЕЙ ОСВЯТИЛИ В БЕЛГРАДЕ ПАМЯТНИК ЦАРЮ-СТРАСТОТЕРПЦУ НИКОЛАЮ II</vt:lpstr>
      <vt:lpstr>СВЯТЕЙШИЙ ПАТРИАРХ КИРИЛЛ МОЛИЛСЯ В АНДРЕЕВСКОМ СКИТУ НА СВЯТОЙ ГОРЕ АФОН</vt:lpstr>
      <vt:lpstr>СВЯТЕЙШИЙ ПАТРИАРХ КИРИЛЛ НАГРАЖДЕН ГОСУДАРСТВЕННОЙ НАГРАДОЙ РЕСПУБЛИКИ КУБА — ОРДЕНОМ ХОСЕ МАРТИ</vt:lpstr>
      <vt:lpstr>СВЯТЕЙШИЙ ПАТРИАРХ КИРИЛЛ НАГРАЖДЕН ГОСУДАРСТВЕННОЙ НАГРАДОЙ РЕСПУБЛИКИ КУБА — ОРДЕНОМ ХОСЕ МАРТИ.</vt:lpstr>
      <vt:lpstr>СВЯТЕЙШИЙ ПАТРИАРХ КИРИЛЛ ОСМОТРЕЛ БЫВШИЙ ИМПЕРАТОРСКИЙ ДВОРЕЦ В ПЕКИНЕ</vt:lpstr>
      <vt:lpstr>СВЯТЕЙШИЙ ПАТРИАРХ КИРИЛЛ ПОКЛОНИЛСЯ СВЯТЫНЯМ ВАТОПЕДСКОГО МОНАСТЫРЯ</vt:lpstr>
      <vt:lpstr>СВЯТЕЙШИЙ ПАТРИАРХ КИРИЛЛ ПОСЕТИЛ ВЕЛИКУЮ КИТАЙСКУЮ СТЕНУ</vt:lpstr>
      <vt:lpstr>СВЯТЕЙШИЙ ПАТРИАРХ КИРИЛЛ ПОСЕТИЛ КОРОЛЕВСКОЕ ГЕОГРАФИЧЕСКОЕ ОБЩЕСТВО</vt:lpstr>
      <vt:lpstr>СВЯТЕЙШИЙ ПАТРИАРХ КИРИЛЛ ПОСЕТИЛ МЕМОРИАЛ ХОСЕ МАРТИ В ГАВАНЕ</vt:lpstr>
      <vt:lpstr>СВЯТЕЙШИЙ ПАТРИАРХ КИРИЛЛ ПОСЕТИЛ НА АФОНЕ ИЛИИНСКИЙ СКИТ, ОСНОВАННЫЙ ПРЕПОДОБНЫМ ПАИСИЕМ ВЕЛИЧКОВСКИМ</vt:lpstr>
      <vt:lpstr>СВЯТЕЙШИЙ ПАТРИАРХ КИРИЛЛ ПОСЕТИЛ РАТУШУ ТАЛЛИНА</vt:lpstr>
      <vt:lpstr>СВЯТЕЙШИЙ ПАТРИАРХ КИРИЛЛ ПОСЕТИЛ РОССИЙСКУЮ АНТАРКТИЧЕСКУЮ СТАНЦИЮ «БЕЛЛИНСГАУЗЕН»</vt:lpstr>
      <vt:lpstr>СВЯТЕЙШИЙ ПАТРИАРХ КИРИЛЛ ПОЧТИЛ ПАМЯТЬ ПАВШИХ В БРЕСТСКОЙ КРЕПОСТИ</vt:lpstr>
      <vt:lpstr>СВЯТЕЙШИЙ ПАТРИАРХ КИРИЛЛ  ПРИБЫЛ В КИЕВ</vt:lpstr>
      <vt:lpstr>СВЯТЕЙШИЙ ПАТРИАРХ КИРИЛЛ ПРИБЫЛ В МОСКВУ ПО ЗАВЕРШЕНИИ ВИЗИТА В СТРАНЫ ЛАТИНСКОЙ АМЕРИКИ</vt:lpstr>
      <vt:lpstr>СВЯТЕЙШИЙ ПАТРИАРХ КИРИЛЛ ПРИБЫЛ В РУССКИЙ НА АФОНЕ ПАНТЕЛЕИМОНОВ МОНАСТЫРЬ</vt:lpstr>
      <vt:lpstr>СВЯТЕЙШИЙ ПАТРИАРХ КИРИЛЛ ПРИБЫЛ  В СТОЛИЦУ ПАРАГВАЯ</vt:lpstr>
      <vt:lpstr>СВЯТЕЙШИЙ ПАТРИАРХ КИРИЛЛ  ПРИБЫЛ В ШАНХАЙ</vt:lpstr>
      <vt:lpstr>СВЯТЕЙШИЙ ПАТРИАРХ КИРИЛЛ  ПРИБЫЛ НА КУБУ</vt:lpstr>
      <vt:lpstr>СВЯТЕЙШИЙ ПАТРИАРХ КИРИЛЛ ПРИНЯЛ ГЕНЕРАЛЬНОГО СЕКРЕТАРЯ ВСЕМИРНОГО СОВЕТА ЦЕРКВЕЙ ОЛАФА ФЮКСЕ ТВЕЙТА</vt:lpstr>
      <vt:lpstr>СВЯТЕЙШИЙ ПАТРИАРХ КИРИЛЛ ПОСЛА АРАБСКОЙ РЕСПУБЛИКИ ЕГИПЕТ  В РОССИЙСКОЙ ФЕДЕРАЦИИ М. ЭЛЬДИБА</vt:lpstr>
      <vt:lpstr>СВЯТЕЙШИЙ ПАТРИАРХ КИРИЛЛ ПРИНЯЛ ПОСЛА ГЕРМАНИИ В РОССИИ</vt:lpstr>
      <vt:lpstr>СВЯТЕЙШИЙ ПАТРИАРХ КИРИЛЛ ПРИНЯЛ ПРЕДСЕДАТЕЛЯ ПАПСКОГО СОВЕТА ПО ДЕЛАМ СЕМЬИ АРХИЕПИСКОПА ВИНЧЕНЦО ПАЛЬЮ</vt:lpstr>
      <vt:lpstr>СВЯТЕЙШИЙ ПАТРИАРХ КИРИЛЛ ПРИНЯЛ ПРЕДСЕДАТЕЛЯ СОВЕТА МИНИСТРОВ ИТАЛИИ МАРИО МОНТИ</vt:lpstr>
      <vt:lpstr>СВЯТЕЙШИЙ ПАТРИАРХ КИРИЛЛ ПРИНЯЛ УЧАСТИЕ В ТОРЖЕСТВАХ ПО СЛУЧАЮ ОСВЯЩЕНИЯ ХРАМОВОГО КОМПЛЕКСА АРМЯНСКОЙ АПОСТОЛЬСКОЙ ЦЕРКВИ В МОСКВЕ</vt:lpstr>
      <vt:lpstr>СВЯТЕЙШИЙ ПАТРИАРХ КИРИЛЛ ПРИНЯЛ ЧРЕЗВЫЧАЙНОГО И ПОЛНОМОЧНОГО ПОСЛА РЕСПУБЛИКИ ПОЛЬША В РОССИИ ВОЙЦЕХА ЗАЙОНЧКОВСКИ</vt:lpstr>
      <vt:lpstr>СВЯТЕЙШИЙ ПАТРИАРХ КИРИЛЛ ПРИСУТСТВОВАЛ НА ПАСХАЛЬНОМ ПРИЕМЕ В МИНИСТЕРСТВЕ ИНОСТРАННЫХ ДЕЛ РОССИЙСКОЙ ФЕДЕРАЦИИ</vt:lpstr>
      <vt:lpstr>СВЯТЕЙШИЙ ПАТРИАРХ КИРИЛЛ ПРИСУТСТВОВАЛ НА ПРИЕМЕ В ЧЕСТЬ 300-ЛЕТИЯ РУССКОГО ПРАВОСЛАВИЯ В ВЕЛИКОБРИТАНИИ И ИРЛАНДИИ</vt:lpstr>
      <vt:lpstr>СВЯТЕЙШИЙ ПАТРИАРХ КИРИЛЛ ПРИСУТСТВОВАЛ НА ПРИЕМЕ В ЧЕСТЬ 300-ЛЕТИЯ РУССКОГО ПРАВОСЛАВИЯ В ВЕЛИКОБРИТАНИИ И ИРЛАНДИИ</vt:lpstr>
      <vt:lpstr>СВЯТЕЙШИЙ ПАТРИАРХ КИРИЛЛ СОВЕРШИЛ БОГОСЛУЖЕНИЕ В УСПЕНСКОМ ХРАМЕ РУССКОЙ ЗАРУБЕЖНОЙ ЦЕРКВИ В ЛОНДОНЕ</vt:lpstr>
      <vt:lpstr>СВЯТЕЙШИЙ ПАТРИАРХ КИРИЛЛ СОВЕРШИЛ МОЛЕБЕН О ГОНИМЫХ ХРИСТИАНАХ У СТАТУИ ХРИСТА ИСКУПИТЕЛЯ НА ГОРЕ КОРКОВАДУ И ПОСЕТИЛ ХРАМ МУЧЕНИЦЫ ЗИНАИДЫ В РИО-ДЕ-ЖАНЕЙРО</vt:lpstr>
      <vt:lpstr>СВЯТЕЙШИЙ ПАТРИАРХ КИРИЛЛ СОВЕРШИЛ ОСВЯЩЕНИЕ УСПЕНСКОГО СОБОРА СУРОЖСКОЙ ЕПАРХИИ</vt:lpstr>
      <vt:lpstr>СВЯТЕЙШИЙ ПАТРИАРХ КИРИЛЛ СОВЕРШИЛ ПАСХАЛЬНЫЙ МОЛЕБЕН В ЗОНЕ ОТЧУЖДЕНИЯ ЧЕРНОБЫЛЬСКОЙ АЭС</vt:lpstr>
      <vt:lpstr>СВЯТЕЙШИЙ ПАТРИАРХ КИРИЛЛ СОВЕРШИЛ УТРЕНЮ НА СОБОРНОЙ ПЛОЩАДИ КИЕВО-ПЕЧЕРСКОЙ ЛАВРЫ</vt:lpstr>
      <vt:lpstr>СВЯТЕЙШИЙ ПАТРИАРХ МОСКОВСКИЙ И ВСЕЯ РУСИ КИРИЛЛ ВСТРЕТИЛСЯ С ПАТРИАРХОМ КОПТСКОЙ  ЦЕРКВИ ФЕОДОРОМ II</vt:lpstr>
      <vt:lpstr>СОБРАНИЕ ПРЕДСТОЯТЕЛЕЙ ПОМЕСТНЫХ ПРАВОСЛАВНЫХ ЦЕРКВЕЙ</vt:lpstr>
      <vt:lpstr>БЕСЕДА ПРЕДСТОЯТЕЛЕЙ РУССКОЙ И БОЛГАРСКОЙ ПРАВОСЛАВНЫХ ЦЕРКВЕЙ</vt:lpstr>
      <vt:lpstr>ВСТРЕЧА ГЛАВЫ ПРАВИТЕЛЬСТВА РОССИИ Д.А. МЕДВЕДЕВА С ПРЕДСТОЯТЕЛЕМ ИЕРУСАЛИМСКОЙ ПРАВОСЛАВНОЙ ЦЕРКВИ</vt:lpstr>
      <vt:lpstr>ВСТРЕЧА ПРЕДСТОЯТЕЛЕЙ РУССКОЙ И ИЕРУСАЛИМСКОЙ ПРАВОСЛАВНЫХ ЦЕРКВЕЙ</vt:lpstr>
      <vt:lpstr>ВСТРЕЧА ПРЕДСТОЯТЕЛЕЙ РУССКОЙ И СЕРБСКОЙ ПРАВОСЛАВНЫХ ЦЕРКВЕЙ</vt:lpstr>
      <vt:lpstr>ВСТРЕЧА ПРЕДСТОЯТЕЛЯ РУССКОЙ ПРАВОСЛАВНОЙ ЦЕРКВИ С РЕЛИГИОЗНЫМИ ДЕЯТЕЛЯМИ ШАНХАЯ</vt:lpstr>
      <vt:lpstr>ВСТРЕЧА СВЯТЕЙШЕГО ПАТРИАРХА КИРИЛЛА С ГЛАВОЙ СИРО-ЯКОВИТСКОЙ ЦЕРКВИ</vt:lpstr>
      <vt:lpstr>ВСТРЕЧА СВЯТЕЙШЕГО ПАТРИАРХА КИРИЛЛА С ПОСЛОМ ВЕЛИКОБРИТАНИИ В РОССИИ Л. БРИСТОУ</vt:lpstr>
      <vt:lpstr>ВСТРЕЧА СВЯТЕЙШЕГО ПАТРИАРХА КИРИЛЛА С ПРЕДСЕДАТЕЛЕМ КИТАЙСКОЙ НАРОДНОЙ РЕСПУБЛИКИ СИ ЦЗИНЬПИНОМ</vt:lpstr>
      <vt:lpstr>ВСТРЕЧА СВЯТЕЙШЕГО ПАТРИАРХА КИРИЛЛА С ПРЕДСЕДАТЕЛЕМ УПРАВЛЕНИЯ ПО ДЕЛАМ РЕЛИГИЙ ТУРЕЦКОЙ РЕСПУБЛИКИ</vt:lpstr>
      <vt:lpstr>ВСТРЕЧА СВЯТЕЙШЕГО ПАТРИАРХА КИРИЛЛА С ПРЕДСЕДАТЕЛЕМ ЦЕНТРАЛЬНОГО ДУХОВНОГО УПРАВЛЕНИЯ МУСУЛЬМАН РОССИИ ТАЛГАТОМ ТАДЖУДДИНОМ</vt:lpstr>
      <vt:lpstr>ВСТРЕЧА СВЯТЕЙШЕГО ПАТРИАРХА КИРИЛЛА С ПРЕЗИДЕНТОМ ЛИВАНА МИШЕЛЕМ СЛЕЙМАНОМ</vt:lpstr>
      <vt:lpstr>ВСТРЕЧА СВЯТЕЙШЕГО ПАТРИАРХА КИРИЛЛА С ПРЕЗИДЕНТОМ РЕСПУБЛИКИ КАЗАХСТАН НУРСУЛТАНОМ НАЗАРБАЕВЫМ</vt:lpstr>
      <vt:lpstr>ВСТРЕЧА СВЯТЕЙШЕГО ПАТРИАРХА КИРИЛЛА СО СПИКЕРОМ ЭСТОНСКОГО ПАРЛАМЕНТА</vt:lpstr>
      <vt:lpstr> БРАТСКОЕ СОБЕСЕДОВАНИЕ СВЯТЕЙШЕГО ПАТРИАРХА КИРИЛЛА С ПРЕДСТОЯТЕЛЕМ АЛЕКСАНДРИЙСКОЙ ПРАВОСЛАВНОЙ ЦЕРКВИ</vt:lpstr>
      <vt:lpstr>ТОРЖЕСТВЕННЫЙ АКТ ПО СЛУЧАЮ 70-ЛЕТИЯ ОТДЕЛА ВНЕШНИХ ЦЕРКОВНЫХ СВЯЗЕЙ МОСКОВСКОГО ПАТРИАРХАТА</vt:lpstr>
      <vt:lpstr> Многая и благая лета Святейшему Патриарху Московскому и всея Руси Кириллу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Международные контакты и встречи Святейшего Патриарха Московского и всея Руси Кирилла. Миротворческая деятельность</dc:title>
  <dc:creator>УчебнаяЧасть</dc:creator>
  <cp:lastModifiedBy>УчебнаяЧасть</cp:lastModifiedBy>
  <cp:revision>31</cp:revision>
  <dcterms:created xsi:type="dcterms:W3CDTF">2016-11-24T05:13:28Z</dcterms:created>
  <dcterms:modified xsi:type="dcterms:W3CDTF">2016-11-25T01:29:48Z</dcterms:modified>
</cp:coreProperties>
</file>